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7" r:id="rId5"/>
  </p:sldMasterIdLst>
  <p:notesMasterIdLst>
    <p:notesMasterId r:id="rId38"/>
  </p:notesMasterIdLst>
  <p:sldIdLst>
    <p:sldId id="3803" r:id="rId6"/>
    <p:sldId id="3836" r:id="rId7"/>
    <p:sldId id="277" r:id="rId8"/>
    <p:sldId id="256" r:id="rId9"/>
    <p:sldId id="3839" r:id="rId10"/>
    <p:sldId id="3840" r:id="rId11"/>
    <p:sldId id="3841" r:id="rId12"/>
    <p:sldId id="3842" r:id="rId13"/>
    <p:sldId id="3834" r:id="rId14"/>
    <p:sldId id="3830" r:id="rId15"/>
    <p:sldId id="3831" r:id="rId16"/>
    <p:sldId id="290" r:id="rId17"/>
    <p:sldId id="1236" r:id="rId18"/>
    <p:sldId id="3852" r:id="rId19"/>
    <p:sldId id="3851" r:id="rId20"/>
    <p:sldId id="3855" r:id="rId21"/>
    <p:sldId id="3856" r:id="rId22"/>
    <p:sldId id="3857" r:id="rId23"/>
    <p:sldId id="3859" r:id="rId24"/>
    <p:sldId id="1439" r:id="rId25"/>
    <p:sldId id="3844" r:id="rId26"/>
    <p:sldId id="3846" r:id="rId27"/>
    <p:sldId id="3847" r:id="rId28"/>
    <p:sldId id="3860" r:id="rId29"/>
    <p:sldId id="3858" r:id="rId30"/>
    <p:sldId id="3861" r:id="rId31"/>
    <p:sldId id="3854" r:id="rId32"/>
    <p:sldId id="3848" r:id="rId33"/>
    <p:sldId id="3838" r:id="rId34"/>
    <p:sldId id="3837" r:id="rId35"/>
    <p:sldId id="3853" r:id="rId36"/>
    <p:sldId id="3808" r:id="rId3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2BF1F58-EA6D-B641-CF4D-DEA48F36DF46}" name="Genuchten, Paul1 van" initials="Gv" userId="S::paul.vangenuchten@wur.nl::39ae247b-b85b-4ec0-b99b-cbad0b66e54d" providerId="AD"/>
  <p188:author id="{3C2B5382-44C1-6172-DE5F-828D9D5F8E5D}" name="Bulens, Jandirk" initials="BJ" userId="S::jandirk.bulens@wur.nl::c7c3fe11-c0d1-4425-996d-afa83afe82a3" providerId="AD"/>
  <p188:author id="{E9D1B1F1-F253-FB0F-DF8F-9BD8093D484A}" name="Fantappie', Maria (CREA-AA)" initials="MF" userId="S::maria.fantappie@crea.gov.it::46e31e1a-eb1a-434f-a373-1fccb3bb8d5a" providerId="AD"/>
  <p188:author id="{A07ADCF1-75FD-8A4B-CB03-D158B8A5BA30}" name="de Sousa, Luis" initials="dL" userId="S::luis.desousa@wur.nl::e415f7ac-2310-4f16-81b3-ba48e345e58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A0D404"/>
    <a:srgbClr val="00B4D5"/>
    <a:srgbClr val="96CD00"/>
    <a:srgbClr val="FCFEFB"/>
    <a:srgbClr val="FF640F"/>
    <a:srgbClr val="238FDC"/>
    <a:srgbClr val="F3F6DC"/>
    <a:srgbClr val="49A826"/>
    <a:srgbClr val="00A7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7" autoAdjust="0"/>
    <p:restoredTop sz="94068" autoAdjust="0"/>
  </p:normalViewPr>
  <p:slideViewPr>
    <p:cSldViewPr snapToGrid="0">
      <p:cViewPr varScale="1">
        <p:scale>
          <a:sx n="100" d="100"/>
          <a:sy n="100" d="100"/>
        </p:scale>
        <p:origin x="33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2920" y="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ia Morrone" userId="42e7ee80b1c20c70" providerId="LiveId" clId="{8D3831C7-C4AF-4BF5-B6DA-1105EF1335D6}"/>
    <pc:docChg chg="undo redo custSel addSld delSld modSld sldOrd">
      <pc:chgData name="Stefania Morrone" userId="42e7ee80b1c20c70" providerId="LiveId" clId="{8D3831C7-C4AF-4BF5-B6DA-1105EF1335D6}" dt="2024-12-08T20:26:40.639" v="7180" actId="20577"/>
      <pc:docMkLst>
        <pc:docMk/>
      </pc:docMkLst>
      <pc:sldChg chg="modSp mod">
        <pc:chgData name="Stefania Morrone" userId="42e7ee80b1c20c70" providerId="LiveId" clId="{8D3831C7-C4AF-4BF5-B6DA-1105EF1335D6}" dt="2024-12-08T15:31:07.443" v="5615" actId="20577"/>
        <pc:sldMkLst>
          <pc:docMk/>
          <pc:sldMk cId="109857222" sldId="256"/>
        </pc:sldMkLst>
        <pc:spChg chg="mod">
          <ac:chgData name="Stefania Morrone" userId="42e7ee80b1c20c70" providerId="LiveId" clId="{8D3831C7-C4AF-4BF5-B6DA-1105EF1335D6}" dt="2024-12-08T15:31:07.443" v="5615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addSp delSp modSp del mod ord modAnim">
        <pc:chgData name="Stefania Morrone" userId="42e7ee80b1c20c70" providerId="LiveId" clId="{8D3831C7-C4AF-4BF5-B6DA-1105EF1335D6}" dt="2024-12-05T16:29:32.441" v="3500" actId="47"/>
        <pc:sldMkLst>
          <pc:docMk/>
          <pc:sldMk cId="3483893104" sldId="257"/>
        </pc:sldMkLst>
      </pc:sldChg>
      <pc:sldChg chg="del">
        <pc:chgData name="Stefania Morrone" userId="42e7ee80b1c20c70" providerId="LiveId" clId="{8D3831C7-C4AF-4BF5-B6DA-1105EF1335D6}" dt="2024-12-05T09:30:31.634" v="1342" actId="47"/>
        <pc:sldMkLst>
          <pc:docMk/>
          <pc:sldMk cId="606518300" sldId="258"/>
        </pc:sldMkLst>
      </pc:sldChg>
      <pc:sldChg chg="del">
        <pc:chgData name="Stefania Morrone" userId="42e7ee80b1c20c70" providerId="LiveId" clId="{8D3831C7-C4AF-4BF5-B6DA-1105EF1335D6}" dt="2024-12-04T18:46:32.596" v="23" actId="47"/>
        <pc:sldMkLst>
          <pc:docMk/>
          <pc:sldMk cId="3425881063" sldId="260"/>
        </pc:sldMkLst>
      </pc:sldChg>
      <pc:sldChg chg="del">
        <pc:chgData name="Stefania Morrone" userId="42e7ee80b1c20c70" providerId="LiveId" clId="{8D3831C7-C4AF-4BF5-B6DA-1105EF1335D6}" dt="2024-12-04T18:45:51.189" v="21" actId="47"/>
        <pc:sldMkLst>
          <pc:docMk/>
          <pc:sldMk cId="3965549979" sldId="261"/>
        </pc:sldMkLst>
      </pc:sldChg>
      <pc:sldChg chg="del">
        <pc:chgData name="Stefania Morrone" userId="42e7ee80b1c20c70" providerId="LiveId" clId="{8D3831C7-C4AF-4BF5-B6DA-1105EF1335D6}" dt="2024-12-04T18:45:53.435" v="22" actId="47"/>
        <pc:sldMkLst>
          <pc:docMk/>
          <pc:sldMk cId="2737794252" sldId="262"/>
        </pc:sldMkLst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1320472775" sldId="274"/>
        </pc:sldMkLst>
      </pc:sldChg>
      <pc:sldChg chg="modSp mod ord">
        <pc:chgData name="Stefania Morrone" userId="42e7ee80b1c20c70" providerId="LiveId" clId="{8D3831C7-C4AF-4BF5-B6DA-1105EF1335D6}" dt="2024-12-08T15:30:32.875" v="5610" actId="20577"/>
        <pc:sldMkLst>
          <pc:docMk/>
          <pc:sldMk cId="995281735" sldId="277"/>
        </pc:sldMkLst>
        <pc:spChg chg="mod">
          <ac:chgData name="Stefania Morrone" userId="42e7ee80b1c20c70" providerId="LiveId" clId="{8D3831C7-C4AF-4BF5-B6DA-1105EF1335D6}" dt="2024-12-04T21:35:53.965" v="475"/>
          <ac:spMkLst>
            <pc:docMk/>
            <pc:sldMk cId="995281735" sldId="277"/>
            <ac:spMk id="2" creationId="{61C1092C-920A-48E3-8A9E-3F68901669FA}"/>
          </ac:spMkLst>
        </pc:spChg>
        <pc:spChg chg="mod">
          <ac:chgData name="Stefania Morrone" userId="42e7ee80b1c20c70" providerId="LiveId" clId="{8D3831C7-C4AF-4BF5-B6DA-1105EF1335D6}" dt="2024-12-08T15:30:32.875" v="5610" actId="20577"/>
          <ac:spMkLst>
            <pc:docMk/>
            <pc:sldMk cId="995281735" sldId="277"/>
            <ac:spMk id="4" creationId="{3F187A45-D6BE-4B5D-8B92-75FF0EC34899}"/>
          </ac:spMkLst>
        </pc:spChg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2226361847" sldId="279"/>
        </pc:sldMkLst>
      </pc:sldChg>
      <pc:sldChg chg="addSp delSp modSp add del mod">
        <pc:chgData name="Stefania Morrone" userId="42e7ee80b1c20c70" providerId="LiveId" clId="{8D3831C7-C4AF-4BF5-B6DA-1105EF1335D6}" dt="2024-12-08T15:42:05.036" v="5625" actId="47"/>
        <pc:sldMkLst>
          <pc:docMk/>
          <pc:sldMk cId="2494407106" sldId="279"/>
        </pc:sldMkLst>
      </pc:sldChg>
      <pc:sldChg chg="del">
        <pc:chgData name="Stefania Morrone" userId="42e7ee80b1c20c70" providerId="LiveId" clId="{8D3831C7-C4AF-4BF5-B6DA-1105EF1335D6}" dt="2024-12-04T18:45:32.772" v="18" actId="47"/>
        <pc:sldMkLst>
          <pc:docMk/>
          <pc:sldMk cId="3032908280" sldId="280"/>
        </pc:sldMkLst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3699163470" sldId="281"/>
        </pc:sldMkLst>
      </pc:sldChg>
      <pc:sldChg chg="modSp del mod">
        <pc:chgData name="Stefania Morrone" userId="42e7ee80b1c20c70" providerId="LiveId" clId="{8D3831C7-C4AF-4BF5-B6DA-1105EF1335D6}" dt="2024-12-08T15:43:33.861" v="5627" actId="2696"/>
        <pc:sldMkLst>
          <pc:docMk/>
          <pc:sldMk cId="2190080036" sldId="283"/>
        </pc:sldMkLst>
        <pc:spChg chg="mod">
          <ac:chgData name="Stefania Morrone" userId="42e7ee80b1c20c70" providerId="LiveId" clId="{8D3831C7-C4AF-4BF5-B6DA-1105EF1335D6}" dt="2024-12-08T15:43:07.717" v="5626" actId="27636"/>
          <ac:spMkLst>
            <pc:docMk/>
            <pc:sldMk cId="2190080036" sldId="283"/>
            <ac:spMk id="2" creationId="{8D082F20-54AF-CAC1-7C16-07312009CEF0}"/>
          </ac:spMkLst>
        </pc:spChg>
      </pc:sldChg>
      <pc:sldChg chg="addSp delSp modSp mod">
        <pc:chgData name="Stefania Morrone" userId="42e7ee80b1c20c70" providerId="LiveId" clId="{8D3831C7-C4AF-4BF5-B6DA-1105EF1335D6}" dt="2024-12-08T18:04:34.917" v="6372" actId="478"/>
        <pc:sldMkLst>
          <pc:docMk/>
          <pc:sldMk cId="2027517318" sldId="290"/>
        </pc:sldMkLst>
        <pc:spChg chg="mod">
          <ac:chgData name="Stefania Morrone" userId="42e7ee80b1c20c70" providerId="LiveId" clId="{8D3831C7-C4AF-4BF5-B6DA-1105EF1335D6}" dt="2024-12-05T16:52:16.084" v="3643" actId="108"/>
          <ac:spMkLst>
            <pc:docMk/>
            <pc:sldMk cId="2027517318" sldId="290"/>
            <ac:spMk id="2" creationId="{B1C555B4-31DB-73AD-CC75-BD59308EF626}"/>
          </ac:spMkLst>
        </pc:spChg>
        <pc:spChg chg="add del mod">
          <ac:chgData name="Stefania Morrone" userId="42e7ee80b1c20c70" providerId="LiveId" clId="{8D3831C7-C4AF-4BF5-B6DA-1105EF1335D6}" dt="2024-12-08T18:04:34.917" v="6372" actId="478"/>
          <ac:spMkLst>
            <pc:docMk/>
            <pc:sldMk cId="2027517318" sldId="290"/>
            <ac:spMk id="9" creationId="{E757D415-ED17-F6FB-33F5-6586FAC2872E}"/>
          </ac:spMkLst>
        </pc:spChg>
      </pc:sldChg>
      <pc:sldChg chg="del">
        <pc:chgData name="Stefania Morrone" userId="42e7ee80b1c20c70" providerId="LiveId" clId="{8D3831C7-C4AF-4BF5-B6DA-1105EF1335D6}" dt="2024-12-04T18:46:33.969" v="24" actId="47"/>
        <pc:sldMkLst>
          <pc:docMk/>
          <pc:sldMk cId="2674735260" sldId="295"/>
        </pc:sldMkLst>
      </pc:sldChg>
      <pc:sldChg chg="del">
        <pc:chgData name="Stefania Morrone" userId="42e7ee80b1c20c70" providerId="LiveId" clId="{8D3831C7-C4AF-4BF5-B6DA-1105EF1335D6}" dt="2024-12-05T10:24:56.991" v="2389" actId="47"/>
        <pc:sldMkLst>
          <pc:docMk/>
          <pc:sldMk cId="3418237820" sldId="322"/>
        </pc:sldMkLst>
      </pc:sldChg>
      <pc:sldChg chg="del">
        <pc:chgData name="Stefania Morrone" userId="42e7ee80b1c20c70" providerId="LiveId" clId="{8D3831C7-C4AF-4BF5-B6DA-1105EF1335D6}" dt="2024-12-05T10:24:58.026" v="2390" actId="47"/>
        <pc:sldMkLst>
          <pc:docMk/>
          <pc:sldMk cId="3566245955" sldId="323"/>
        </pc:sldMkLst>
      </pc:sldChg>
      <pc:sldChg chg="modSp del mod">
        <pc:chgData name="Stefania Morrone" userId="42e7ee80b1c20c70" providerId="LiveId" clId="{8D3831C7-C4AF-4BF5-B6DA-1105EF1335D6}" dt="2024-12-04T18:49:01.268" v="36" actId="47"/>
        <pc:sldMkLst>
          <pc:docMk/>
          <pc:sldMk cId="3747237946" sldId="329"/>
        </pc:sldMkLst>
      </pc:sldChg>
      <pc:sldChg chg="del">
        <pc:chgData name="Stefania Morrone" userId="42e7ee80b1c20c70" providerId="LiveId" clId="{8D3831C7-C4AF-4BF5-B6DA-1105EF1335D6}" dt="2024-12-05T10:24:30.366" v="2372" actId="47"/>
        <pc:sldMkLst>
          <pc:docMk/>
          <pc:sldMk cId="1412050206" sldId="330"/>
        </pc:sldMkLst>
      </pc:sldChg>
      <pc:sldChg chg="del">
        <pc:chgData name="Stefania Morrone" userId="42e7ee80b1c20c70" providerId="LiveId" clId="{8D3831C7-C4AF-4BF5-B6DA-1105EF1335D6}" dt="2024-12-04T18:49:02.473" v="37" actId="47"/>
        <pc:sldMkLst>
          <pc:docMk/>
          <pc:sldMk cId="2035691230" sldId="333"/>
        </pc:sldMkLst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3348025353" sldId="409"/>
        </pc:sldMkLst>
      </pc:sldChg>
      <pc:sldChg chg="addSp delSp modSp mod">
        <pc:chgData name="Stefania Morrone" userId="42e7ee80b1c20c70" providerId="LiveId" clId="{8D3831C7-C4AF-4BF5-B6DA-1105EF1335D6}" dt="2024-12-05T10:57:30.037" v="3221" actId="20577"/>
        <pc:sldMkLst>
          <pc:docMk/>
          <pc:sldMk cId="928527866" sldId="1236"/>
        </pc:sldMkLst>
        <pc:spChg chg="mod">
          <ac:chgData name="Stefania Morrone" userId="42e7ee80b1c20c70" providerId="LiveId" clId="{8D3831C7-C4AF-4BF5-B6DA-1105EF1335D6}" dt="2024-12-05T10:57:30.037" v="3221" actId="20577"/>
          <ac:spMkLst>
            <pc:docMk/>
            <pc:sldMk cId="928527866" sldId="1236"/>
            <ac:spMk id="3" creationId="{779C0513-FEAD-4BE6-A196-F9A3DEAB9357}"/>
          </ac:spMkLst>
        </pc:spChg>
        <pc:spChg chg="mod">
          <ac:chgData name="Stefania Morrone" userId="42e7ee80b1c20c70" providerId="LiveId" clId="{8D3831C7-C4AF-4BF5-B6DA-1105EF1335D6}" dt="2024-12-05T10:57:03.212" v="3209" actId="403"/>
          <ac:spMkLst>
            <pc:docMk/>
            <pc:sldMk cId="928527866" sldId="1236"/>
            <ac:spMk id="7" creationId="{B6FBE00B-3976-416D-AC69-21FD78405874}"/>
          </ac:spMkLst>
        </pc:spChg>
        <pc:picChg chg="mod modCrop">
          <ac:chgData name="Stefania Morrone" userId="42e7ee80b1c20c70" providerId="LiveId" clId="{8D3831C7-C4AF-4BF5-B6DA-1105EF1335D6}" dt="2024-12-05T10:56:47.297" v="3203" actId="1076"/>
          <ac:picMkLst>
            <pc:docMk/>
            <pc:sldMk cId="928527866" sldId="1236"/>
            <ac:picMk id="1026" creationId="{549A34EA-C12F-4635-B820-DFF0E01BA447}"/>
          </ac:picMkLst>
        </pc:picChg>
      </pc:sldChg>
      <pc:sldChg chg="del">
        <pc:chgData name="Stefania Morrone" userId="42e7ee80b1c20c70" providerId="LiveId" clId="{8D3831C7-C4AF-4BF5-B6DA-1105EF1335D6}" dt="2024-12-04T18:45:12.522" v="7" actId="47"/>
        <pc:sldMkLst>
          <pc:docMk/>
          <pc:sldMk cId="610986919" sldId="1428"/>
        </pc:sldMkLst>
      </pc:sldChg>
      <pc:sldChg chg="del">
        <pc:chgData name="Stefania Morrone" userId="42e7ee80b1c20c70" providerId="LiveId" clId="{8D3831C7-C4AF-4BF5-B6DA-1105EF1335D6}" dt="2024-12-04T18:45:20.783" v="8" actId="47"/>
        <pc:sldMkLst>
          <pc:docMk/>
          <pc:sldMk cId="3981992309" sldId="1429"/>
        </pc:sldMkLst>
      </pc:sldChg>
      <pc:sldChg chg="del">
        <pc:chgData name="Stefania Morrone" userId="42e7ee80b1c20c70" providerId="LiveId" clId="{8D3831C7-C4AF-4BF5-B6DA-1105EF1335D6}" dt="2024-12-04T18:45:46.321" v="20" actId="47"/>
        <pc:sldMkLst>
          <pc:docMk/>
          <pc:sldMk cId="4117854812" sldId="1430"/>
        </pc:sldMkLst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492346252" sldId="1431"/>
        </pc:sldMkLst>
      </pc:sldChg>
      <pc:sldChg chg="del">
        <pc:chgData name="Stefania Morrone" userId="42e7ee80b1c20c70" providerId="LiveId" clId="{8D3831C7-C4AF-4BF5-B6DA-1105EF1335D6}" dt="2024-12-05T10:24:52.618" v="2388" actId="47"/>
        <pc:sldMkLst>
          <pc:docMk/>
          <pc:sldMk cId="1777587606" sldId="1433"/>
        </pc:sldMkLst>
      </pc:sldChg>
      <pc:sldChg chg="del">
        <pc:chgData name="Stefania Morrone" userId="42e7ee80b1c20c70" providerId="LiveId" clId="{8D3831C7-C4AF-4BF5-B6DA-1105EF1335D6}" dt="2024-12-05T10:24:29.360" v="2371" actId="47"/>
        <pc:sldMkLst>
          <pc:docMk/>
          <pc:sldMk cId="1469258477" sldId="1434"/>
        </pc:sldMkLst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803147267" sldId="1435"/>
        </pc:sldMkLst>
      </pc:sldChg>
      <pc:sldChg chg="del">
        <pc:chgData name="Stefania Morrone" userId="42e7ee80b1c20c70" providerId="LiveId" clId="{8D3831C7-C4AF-4BF5-B6DA-1105EF1335D6}" dt="2024-12-05T10:24:59.051" v="2391" actId="47"/>
        <pc:sldMkLst>
          <pc:docMk/>
          <pc:sldMk cId="1067616496" sldId="1437"/>
        </pc:sldMkLst>
      </pc:sldChg>
      <pc:sldChg chg="modSp mod">
        <pc:chgData name="Stefania Morrone" userId="42e7ee80b1c20c70" providerId="LiveId" clId="{8D3831C7-C4AF-4BF5-B6DA-1105EF1335D6}" dt="2024-12-05T17:39:59.194" v="3905" actId="20577"/>
        <pc:sldMkLst>
          <pc:docMk/>
          <pc:sldMk cId="1027335580" sldId="1439"/>
        </pc:sldMkLst>
        <pc:spChg chg="mod">
          <ac:chgData name="Stefania Morrone" userId="42e7ee80b1c20c70" providerId="LiveId" clId="{8D3831C7-C4AF-4BF5-B6DA-1105EF1335D6}" dt="2024-12-05T17:39:59.194" v="3905" actId="20577"/>
          <ac:spMkLst>
            <pc:docMk/>
            <pc:sldMk cId="1027335580" sldId="1439"/>
            <ac:spMk id="2" creationId="{F630D00C-0304-F18B-C835-F761B1A84722}"/>
          </ac:spMkLst>
        </pc:spChg>
      </pc:sldChg>
      <pc:sldChg chg="del">
        <pc:chgData name="Stefania Morrone" userId="42e7ee80b1c20c70" providerId="LiveId" clId="{8D3831C7-C4AF-4BF5-B6DA-1105EF1335D6}" dt="2024-12-04T18:45:29.124" v="15" actId="47"/>
        <pc:sldMkLst>
          <pc:docMk/>
          <pc:sldMk cId="3858112952" sldId="1440"/>
        </pc:sldMkLst>
      </pc:sldChg>
      <pc:sldChg chg="del">
        <pc:chgData name="Stefania Morrone" userId="42e7ee80b1c20c70" providerId="LiveId" clId="{8D3831C7-C4AF-4BF5-B6DA-1105EF1335D6}" dt="2024-12-04T18:45:27.733" v="14" actId="47"/>
        <pc:sldMkLst>
          <pc:docMk/>
          <pc:sldMk cId="2895477073" sldId="1441"/>
        </pc:sldMkLst>
      </pc:sldChg>
      <pc:sldChg chg="del">
        <pc:chgData name="Stefania Morrone" userId="42e7ee80b1c20c70" providerId="LiveId" clId="{8D3831C7-C4AF-4BF5-B6DA-1105EF1335D6}" dt="2024-12-04T18:45:30.107" v="16" actId="47"/>
        <pc:sldMkLst>
          <pc:docMk/>
          <pc:sldMk cId="1393467479" sldId="1442"/>
        </pc:sldMkLst>
      </pc:sldChg>
      <pc:sldChg chg="del">
        <pc:chgData name="Stefania Morrone" userId="42e7ee80b1c20c70" providerId="LiveId" clId="{8D3831C7-C4AF-4BF5-B6DA-1105EF1335D6}" dt="2024-12-04T18:45:25.619" v="12" actId="47"/>
        <pc:sldMkLst>
          <pc:docMk/>
          <pc:sldMk cId="3522365704" sldId="1444"/>
        </pc:sldMkLst>
      </pc:sldChg>
      <pc:sldChg chg="del">
        <pc:chgData name="Stefania Morrone" userId="42e7ee80b1c20c70" providerId="LiveId" clId="{8D3831C7-C4AF-4BF5-B6DA-1105EF1335D6}" dt="2024-12-04T18:45:26.618" v="13" actId="47"/>
        <pc:sldMkLst>
          <pc:docMk/>
          <pc:sldMk cId="1831598982" sldId="1445"/>
        </pc:sldMkLst>
      </pc:sldChg>
      <pc:sldChg chg="del">
        <pc:chgData name="Stefania Morrone" userId="42e7ee80b1c20c70" providerId="LiveId" clId="{8D3831C7-C4AF-4BF5-B6DA-1105EF1335D6}" dt="2024-12-04T18:45:31.023" v="17" actId="47"/>
        <pc:sldMkLst>
          <pc:docMk/>
          <pc:sldMk cId="2810684918" sldId="1446"/>
        </pc:sldMkLst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4028068744" sldId="1450"/>
        </pc:sldMkLst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909441158" sldId="1451"/>
        </pc:sldMkLst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602644932" sldId="1452"/>
        </pc:sldMkLst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3171501417" sldId="1453"/>
        </pc:sldMkLst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4230765787" sldId="1454"/>
        </pc:sldMkLst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1342448145" sldId="1455"/>
        </pc:sldMkLst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4121866848" sldId="1456"/>
        </pc:sldMkLst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378002" sldId="1457"/>
        </pc:sldMkLst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1803068207" sldId="1458"/>
        </pc:sldMkLst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2818494728" sldId="1460"/>
        </pc:sldMkLst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277730600" sldId="1461"/>
        </pc:sldMkLst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2116862409" sldId="1462"/>
        </pc:sldMkLst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3992982046" sldId="1463"/>
        </pc:sldMkLst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1885931386" sldId="1464"/>
        </pc:sldMkLst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1696336512" sldId="1465"/>
        </pc:sldMkLst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159174728" sldId="1466"/>
        </pc:sldMkLst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814627281" sldId="1467"/>
        </pc:sldMkLst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2798617815" sldId="1468"/>
        </pc:sldMkLst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1132617605" sldId="1469"/>
        </pc:sldMkLst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3879411753" sldId="1470"/>
        </pc:sldMkLst>
      </pc:sldChg>
      <pc:sldChg chg="del">
        <pc:chgData name="Stefania Morrone" userId="42e7ee80b1c20c70" providerId="LiveId" clId="{8D3831C7-C4AF-4BF5-B6DA-1105EF1335D6}" dt="2024-12-04T18:44:43.291" v="3" actId="47"/>
        <pc:sldMkLst>
          <pc:docMk/>
          <pc:sldMk cId="2043758568" sldId="1471"/>
        </pc:sldMkLst>
      </pc:sldChg>
      <pc:sldChg chg="add del">
        <pc:chgData name="Stefania Morrone" userId="42e7ee80b1c20c70" providerId="LiveId" clId="{8D3831C7-C4AF-4BF5-B6DA-1105EF1335D6}" dt="2024-12-04T18:44:36.232" v="2" actId="47"/>
        <pc:sldMkLst>
          <pc:docMk/>
          <pc:sldMk cId="438553536" sldId="1472"/>
        </pc:sldMkLst>
      </pc:sldChg>
      <pc:sldChg chg="del">
        <pc:chgData name="Stefania Morrone" userId="42e7ee80b1c20c70" providerId="LiveId" clId="{8D3831C7-C4AF-4BF5-B6DA-1105EF1335D6}" dt="2024-12-04T18:45:24.182" v="11" actId="47"/>
        <pc:sldMkLst>
          <pc:docMk/>
          <pc:sldMk cId="2784959911" sldId="1473"/>
        </pc:sldMkLst>
      </pc:sldChg>
      <pc:sldChg chg="del">
        <pc:chgData name="Stefania Morrone" userId="42e7ee80b1c20c70" providerId="LiveId" clId="{8D3831C7-C4AF-4BF5-B6DA-1105EF1335D6}" dt="2024-12-05T10:54:27.891" v="3169" actId="47"/>
        <pc:sldMkLst>
          <pc:docMk/>
          <pc:sldMk cId="3358536675" sldId="1474"/>
        </pc:sldMkLst>
      </pc:sldChg>
      <pc:sldChg chg="del">
        <pc:chgData name="Stefania Morrone" userId="42e7ee80b1c20c70" providerId="LiveId" clId="{8D3831C7-C4AF-4BF5-B6DA-1105EF1335D6}" dt="2024-12-04T18:45:44.630" v="19" actId="47"/>
        <pc:sldMkLst>
          <pc:docMk/>
          <pc:sldMk cId="2324787502" sldId="3796"/>
        </pc:sldMkLst>
      </pc:sldChg>
      <pc:sldChg chg="modSp mod">
        <pc:chgData name="Stefania Morrone" userId="42e7ee80b1c20c70" providerId="LiveId" clId="{8D3831C7-C4AF-4BF5-B6DA-1105EF1335D6}" dt="2024-12-05T15:54:25.767" v="3497" actId="20577"/>
        <pc:sldMkLst>
          <pc:docMk/>
          <pc:sldMk cId="548007725" sldId="3803"/>
        </pc:sldMkLst>
        <pc:spChg chg="mod">
          <ac:chgData name="Stefania Morrone" userId="42e7ee80b1c20c70" providerId="LiveId" clId="{8D3831C7-C4AF-4BF5-B6DA-1105EF1335D6}" dt="2024-12-04T21:30:13.278" v="340" actId="20577"/>
          <ac:spMkLst>
            <pc:docMk/>
            <pc:sldMk cId="548007725" sldId="3803"/>
            <ac:spMk id="6" creationId="{5B486B91-59AC-5A3A-5814-6BC2C9E3991D}"/>
          </ac:spMkLst>
        </pc:spChg>
        <pc:spChg chg="mod">
          <ac:chgData name="Stefania Morrone" userId="42e7ee80b1c20c70" providerId="LiveId" clId="{8D3831C7-C4AF-4BF5-B6DA-1105EF1335D6}" dt="2024-12-05T15:54:25.767" v="3497" actId="20577"/>
          <ac:spMkLst>
            <pc:docMk/>
            <pc:sldMk cId="548007725" sldId="3803"/>
            <ac:spMk id="7" creationId="{009E77B0-9FEA-42EC-2E86-622497B31195}"/>
          </ac:spMkLst>
        </pc:spChg>
      </pc:sldChg>
      <pc:sldChg chg="del">
        <pc:chgData name="Stefania Morrone" userId="42e7ee80b1c20c70" providerId="LiveId" clId="{8D3831C7-C4AF-4BF5-B6DA-1105EF1335D6}" dt="2024-12-05T10:24:34.730" v="2373" actId="47"/>
        <pc:sldMkLst>
          <pc:docMk/>
          <pc:sldMk cId="3264898174" sldId="3804"/>
        </pc:sldMkLst>
      </pc:sldChg>
      <pc:sldChg chg="del">
        <pc:chgData name="Stefania Morrone" userId="42e7ee80b1c20c70" providerId="LiveId" clId="{8D3831C7-C4AF-4BF5-B6DA-1105EF1335D6}" dt="2024-12-05T10:57:53.552" v="3225" actId="47"/>
        <pc:sldMkLst>
          <pc:docMk/>
          <pc:sldMk cId="1514299572" sldId="3805"/>
        </pc:sldMkLst>
      </pc:sldChg>
      <pc:sldChg chg="del">
        <pc:chgData name="Stefania Morrone" userId="42e7ee80b1c20c70" providerId="LiveId" clId="{8D3831C7-C4AF-4BF5-B6DA-1105EF1335D6}" dt="2024-12-05T10:57:53.552" v="3225" actId="47"/>
        <pc:sldMkLst>
          <pc:docMk/>
          <pc:sldMk cId="3208629543" sldId="3806"/>
        </pc:sldMkLst>
      </pc:sldChg>
      <pc:sldChg chg="del">
        <pc:chgData name="Stefania Morrone" userId="42e7ee80b1c20c70" providerId="LiveId" clId="{8D3831C7-C4AF-4BF5-B6DA-1105EF1335D6}" dt="2024-12-05T10:25:03.659" v="2392" actId="47"/>
        <pc:sldMkLst>
          <pc:docMk/>
          <pc:sldMk cId="3178833415" sldId="3807"/>
        </pc:sldMkLst>
      </pc:sldChg>
      <pc:sldChg chg="delSp modSp mod">
        <pc:chgData name="Stefania Morrone" userId="42e7ee80b1c20c70" providerId="LiveId" clId="{8D3831C7-C4AF-4BF5-B6DA-1105EF1335D6}" dt="2024-12-05T17:29:55.689" v="3748" actId="403"/>
        <pc:sldMkLst>
          <pc:docMk/>
          <pc:sldMk cId="1288025842" sldId="3808"/>
        </pc:sldMkLst>
        <pc:spChg chg="mod">
          <ac:chgData name="Stefania Morrone" userId="42e7ee80b1c20c70" providerId="LiveId" clId="{8D3831C7-C4AF-4BF5-B6DA-1105EF1335D6}" dt="2024-12-05T17:29:55.689" v="3748" actId="403"/>
          <ac:spMkLst>
            <pc:docMk/>
            <pc:sldMk cId="1288025842" sldId="3808"/>
            <ac:spMk id="4" creationId="{7921959D-3432-8903-4BDD-A4926F8F272B}"/>
          </ac:spMkLst>
        </pc:spChg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1119855773" sldId="3809"/>
        </pc:sldMkLst>
      </pc:sldChg>
      <pc:sldChg chg="del">
        <pc:chgData name="Stefania Morrone" userId="42e7ee80b1c20c70" providerId="LiveId" clId="{8D3831C7-C4AF-4BF5-B6DA-1105EF1335D6}" dt="2024-12-04T18:45:22.146" v="9" actId="47"/>
        <pc:sldMkLst>
          <pc:docMk/>
          <pc:sldMk cId="1080158359" sldId="3811"/>
        </pc:sldMkLst>
      </pc:sldChg>
      <pc:sldChg chg="del">
        <pc:chgData name="Stefania Morrone" userId="42e7ee80b1c20c70" providerId="LiveId" clId="{8D3831C7-C4AF-4BF5-B6DA-1105EF1335D6}" dt="2024-12-04T18:45:23.189" v="10" actId="47"/>
        <pc:sldMkLst>
          <pc:docMk/>
          <pc:sldMk cId="1633140789" sldId="3812"/>
        </pc:sldMkLst>
      </pc:sldChg>
      <pc:sldChg chg="modSp del mod ord">
        <pc:chgData name="Stefania Morrone" userId="42e7ee80b1c20c70" providerId="LiveId" clId="{8D3831C7-C4AF-4BF5-B6DA-1105EF1335D6}" dt="2024-12-05T10:01:34.753" v="1854" actId="2696"/>
        <pc:sldMkLst>
          <pc:docMk/>
          <pc:sldMk cId="2317392212" sldId="3813"/>
        </pc:sldMkLst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2403394005" sldId="3814"/>
        </pc:sldMkLst>
      </pc:sldChg>
      <pc:sldChg chg="del">
        <pc:chgData name="Stefania Morrone" userId="42e7ee80b1c20c70" providerId="LiveId" clId="{8D3831C7-C4AF-4BF5-B6DA-1105EF1335D6}" dt="2024-12-05T10:25:17.307" v="2393" actId="47"/>
        <pc:sldMkLst>
          <pc:docMk/>
          <pc:sldMk cId="334104790" sldId="3815"/>
        </pc:sldMkLst>
      </pc:sldChg>
      <pc:sldChg chg="addSp delSp modSp del mod">
        <pc:chgData name="Stefania Morrone" userId="42e7ee80b1c20c70" providerId="LiveId" clId="{8D3831C7-C4AF-4BF5-B6DA-1105EF1335D6}" dt="2024-12-05T10:52:37.252" v="3166" actId="47"/>
        <pc:sldMkLst>
          <pc:docMk/>
          <pc:sldMk cId="984509143" sldId="3816"/>
        </pc:sldMkLst>
      </pc:sldChg>
      <pc:sldChg chg="delSp modSp add del mod delAnim">
        <pc:chgData name="Stefania Morrone" userId="42e7ee80b1c20c70" providerId="LiveId" clId="{8D3831C7-C4AF-4BF5-B6DA-1105EF1335D6}" dt="2024-12-05T09:30:34.222" v="1343" actId="47"/>
        <pc:sldMkLst>
          <pc:docMk/>
          <pc:sldMk cId="3209260001" sldId="3817"/>
        </pc:sldMkLst>
      </pc:sldChg>
      <pc:sldChg chg="addSp delSp modSp add del mod ord delAnim modAnim">
        <pc:chgData name="Stefania Morrone" userId="42e7ee80b1c20c70" providerId="LiveId" clId="{8D3831C7-C4AF-4BF5-B6DA-1105EF1335D6}" dt="2024-12-05T16:29:35.346" v="3501" actId="47"/>
        <pc:sldMkLst>
          <pc:docMk/>
          <pc:sldMk cId="2416953746" sldId="3818"/>
        </pc:sldMkLst>
      </pc:sldChg>
      <pc:sldChg chg="addSp delSp modSp add del mod delAnim modAnim">
        <pc:chgData name="Stefania Morrone" userId="42e7ee80b1c20c70" providerId="LiveId" clId="{8D3831C7-C4AF-4BF5-B6DA-1105EF1335D6}" dt="2024-12-04T22:27:52.259" v="757" actId="2696"/>
        <pc:sldMkLst>
          <pc:docMk/>
          <pc:sldMk cId="1054638818" sldId="3819"/>
        </pc:sldMkLst>
      </pc:sldChg>
      <pc:sldChg chg="add del">
        <pc:chgData name="Stefania Morrone" userId="42e7ee80b1c20c70" providerId="LiveId" clId="{8D3831C7-C4AF-4BF5-B6DA-1105EF1335D6}" dt="2024-12-04T22:03:28.263" v="601" actId="2890"/>
        <pc:sldMkLst>
          <pc:docMk/>
          <pc:sldMk cId="1205594114" sldId="3819"/>
        </pc:sldMkLst>
      </pc:sldChg>
      <pc:sldChg chg="addSp delSp modSp add del mod addAnim delAnim modAnim">
        <pc:chgData name="Stefania Morrone" userId="42e7ee80b1c20c70" providerId="LiveId" clId="{8D3831C7-C4AF-4BF5-B6DA-1105EF1335D6}" dt="2024-12-05T16:29:37.260" v="3502" actId="47"/>
        <pc:sldMkLst>
          <pc:docMk/>
          <pc:sldMk cId="188318371" sldId="3820"/>
        </pc:sldMkLst>
      </pc:sldChg>
      <pc:sldChg chg="modSp del mod">
        <pc:chgData name="Stefania Morrone" userId="42e7ee80b1c20c70" providerId="LiveId" clId="{8D3831C7-C4AF-4BF5-B6DA-1105EF1335D6}" dt="2024-12-05T09:28:24.158" v="1337" actId="47"/>
        <pc:sldMkLst>
          <pc:docMk/>
          <pc:sldMk cId="694291794" sldId="3829"/>
        </pc:sldMkLst>
      </pc:sldChg>
      <pc:sldChg chg="addSp delSp modSp mod delAnim modAnim">
        <pc:chgData name="Stefania Morrone" userId="42e7ee80b1c20c70" providerId="LiveId" clId="{8D3831C7-C4AF-4BF5-B6DA-1105EF1335D6}" dt="2024-12-08T18:14:03.497" v="6709" actId="20577"/>
        <pc:sldMkLst>
          <pc:docMk/>
          <pc:sldMk cId="2721056464" sldId="3830"/>
        </pc:sldMkLst>
        <pc:spChg chg="mod">
          <ac:chgData name="Stefania Morrone" userId="42e7ee80b1c20c70" providerId="LiveId" clId="{8D3831C7-C4AF-4BF5-B6DA-1105EF1335D6}" dt="2024-12-05T16:52:12.809" v="3642" actId="27636"/>
          <ac:spMkLst>
            <pc:docMk/>
            <pc:sldMk cId="2721056464" sldId="3830"/>
            <ac:spMk id="4" creationId="{9DE2B865-651F-F53F-04F3-D7D060436AD6}"/>
          </ac:spMkLst>
        </pc:spChg>
        <pc:spChg chg="mod">
          <ac:chgData name="Stefania Morrone" userId="42e7ee80b1c20c70" providerId="LiveId" clId="{8D3831C7-C4AF-4BF5-B6DA-1105EF1335D6}" dt="2024-12-08T18:14:03.497" v="6709" actId="20577"/>
          <ac:spMkLst>
            <pc:docMk/>
            <pc:sldMk cId="2721056464" sldId="3830"/>
            <ac:spMk id="7" creationId="{11BFE41F-E9AC-BAB4-1E13-2FF5BB904C6B}"/>
          </ac:spMkLst>
        </pc:spChg>
        <pc:grpChg chg="add mod">
          <ac:chgData name="Stefania Morrone" userId="42e7ee80b1c20c70" providerId="LiveId" clId="{8D3831C7-C4AF-4BF5-B6DA-1105EF1335D6}" dt="2024-12-08T18:11:29.217" v="6654" actId="1076"/>
          <ac:grpSpMkLst>
            <pc:docMk/>
            <pc:sldMk cId="2721056464" sldId="3830"/>
            <ac:grpSpMk id="12" creationId="{F1ABFFD6-32C8-8DC1-D674-67183C2A9C9E}"/>
          </ac:grpSpMkLst>
        </pc:grpChg>
        <pc:picChg chg="add mod">
          <ac:chgData name="Stefania Morrone" userId="42e7ee80b1c20c70" providerId="LiveId" clId="{8D3831C7-C4AF-4BF5-B6DA-1105EF1335D6}" dt="2024-12-05T10:22:00.632" v="2369" actId="164"/>
          <ac:picMkLst>
            <pc:docMk/>
            <pc:sldMk cId="2721056464" sldId="3830"/>
            <ac:picMk id="5" creationId="{872404FA-205C-E142-A9C0-5C08623D5225}"/>
          </ac:picMkLst>
        </pc:picChg>
        <pc:picChg chg="add mod">
          <ac:chgData name="Stefania Morrone" userId="42e7ee80b1c20c70" providerId="LiveId" clId="{8D3831C7-C4AF-4BF5-B6DA-1105EF1335D6}" dt="2024-12-05T10:22:00.632" v="2369" actId="164"/>
          <ac:picMkLst>
            <pc:docMk/>
            <pc:sldMk cId="2721056464" sldId="3830"/>
            <ac:picMk id="8" creationId="{7959C059-1371-9267-C2BE-8D8F518C3589}"/>
          </ac:picMkLst>
        </pc:picChg>
        <pc:picChg chg="add mod">
          <ac:chgData name="Stefania Morrone" userId="42e7ee80b1c20c70" providerId="LiveId" clId="{8D3831C7-C4AF-4BF5-B6DA-1105EF1335D6}" dt="2024-12-05T10:22:00.632" v="2369" actId="164"/>
          <ac:picMkLst>
            <pc:docMk/>
            <pc:sldMk cId="2721056464" sldId="3830"/>
            <ac:picMk id="10" creationId="{F0D79F24-81CE-C868-18C9-30FC599B69A2}"/>
          </ac:picMkLst>
        </pc:picChg>
      </pc:sldChg>
      <pc:sldChg chg="modSp mod">
        <pc:chgData name="Stefania Morrone" userId="42e7ee80b1c20c70" providerId="LiveId" clId="{8D3831C7-C4AF-4BF5-B6DA-1105EF1335D6}" dt="2024-12-05T16:35:08.711" v="3534" actId="108"/>
        <pc:sldMkLst>
          <pc:docMk/>
          <pc:sldMk cId="3286156637" sldId="3831"/>
        </pc:sldMkLst>
        <pc:spChg chg="mod">
          <ac:chgData name="Stefania Morrone" userId="42e7ee80b1c20c70" providerId="LiveId" clId="{8D3831C7-C4AF-4BF5-B6DA-1105EF1335D6}" dt="2024-12-05T16:35:08.711" v="3534" actId="108"/>
          <ac:spMkLst>
            <pc:docMk/>
            <pc:sldMk cId="3286156637" sldId="3831"/>
            <ac:spMk id="4" creationId="{9DE2B865-651F-F53F-04F3-D7D060436AD6}"/>
          </ac:spMkLst>
        </pc:spChg>
      </pc:sldChg>
      <pc:sldChg chg="modSp add del mod">
        <pc:chgData name="Stefania Morrone" userId="42e7ee80b1c20c70" providerId="LiveId" clId="{8D3831C7-C4AF-4BF5-B6DA-1105EF1335D6}" dt="2024-12-05T16:29:52.980" v="3503" actId="47"/>
        <pc:sldMkLst>
          <pc:docMk/>
          <pc:sldMk cId="2750890382" sldId="3832"/>
        </pc:sldMkLst>
      </pc:sldChg>
      <pc:sldChg chg="addSp delSp modSp new mod">
        <pc:chgData name="Stefania Morrone" userId="42e7ee80b1c20c70" providerId="LiveId" clId="{8D3831C7-C4AF-4BF5-B6DA-1105EF1335D6}" dt="2024-12-05T16:55:36.253" v="3664" actId="478"/>
        <pc:sldMkLst>
          <pc:docMk/>
          <pc:sldMk cId="12349624" sldId="3833"/>
        </pc:sldMkLst>
      </pc:sldChg>
      <pc:sldChg chg="modSp add del mod">
        <pc:chgData name="Stefania Morrone" userId="42e7ee80b1c20c70" providerId="LiveId" clId="{8D3831C7-C4AF-4BF5-B6DA-1105EF1335D6}" dt="2024-12-05T09:35:42.328" v="1360" actId="2696"/>
        <pc:sldMkLst>
          <pc:docMk/>
          <pc:sldMk cId="223825991" sldId="3833"/>
        </pc:sldMkLst>
      </pc:sldChg>
      <pc:sldChg chg="addSp modSp add mod ord">
        <pc:chgData name="Stefania Morrone" userId="42e7ee80b1c20c70" providerId="LiveId" clId="{8D3831C7-C4AF-4BF5-B6DA-1105EF1335D6}" dt="2024-12-05T10:20:40.072" v="2358" actId="14100"/>
        <pc:sldMkLst>
          <pc:docMk/>
          <pc:sldMk cId="3373662119" sldId="3834"/>
        </pc:sldMkLst>
        <pc:spChg chg="mod">
          <ac:chgData name="Stefania Morrone" userId="42e7ee80b1c20c70" providerId="LiveId" clId="{8D3831C7-C4AF-4BF5-B6DA-1105EF1335D6}" dt="2024-12-05T10:19:32.291" v="2313" actId="20577"/>
          <ac:spMkLst>
            <pc:docMk/>
            <pc:sldMk cId="3373662119" sldId="3834"/>
            <ac:spMk id="2" creationId="{4D3DF33C-B478-084F-5655-538B5B365066}"/>
          </ac:spMkLst>
        </pc:spChg>
        <pc:spChg chg="add mod">
          <ac:chgData name="Stefania Morrone" userId="42e7ee80b1c20c70" providerId="LiveId" clId="{8D3831C7-C4AF-4BF5-B6DA-1105EF1335D6}" dt="2024-12-05T10:20:40.072" v="2358" actId="14100"/>
          <ac:spMkLst>
            <pc:docMk/>
            <pc:sldMk cId="3373662119" sldId="3834"/>
            <ac:spMk id="3" creationId="{3027EF12-AC4F-5F17-A00B-6C1A2BAC1F8D}"/>
          </ac:spMkLst>
        </pc:spChg>
      </pc:sldChg>
      <pc:sldChg chg="delSp modSp add del mod">
        <pc:chgData name="Stefania Morrone" userId="42e7ee80b1c20c70" providerId="LiveId" clId="{8D3831C7-C4AF-4BF5-B6DA-1105EF1335D6}" dt="2024-12-05T10:53:02.857" v="3167" actId="2696"/>
        <pc:sldMkLst>
          <pc:docMk/>
          <pc:sldMk cId="293929582" sldId="3835"/>
        </pc:sldMkLst>
      </pc:sldChg>
      <pc:sldChg chg="delSp add del mod delAnim modAnim">
        <pc:chgData name="Stefania Morrone" userId="42e7ee80b1c20c70" providerId="LiveId" clId="{8D3831C7-C4AF-4BF5-B6DA-1105EF1335D6}" dt="2024-12-05T10:12:42.565" v="2064" actId="2696"/>
        <pc:sldMkLst>
          <pc:docMk/>
          <pc:sldMk cId="1391227654" sldId="3835"/>
        </pc:sldMkLst>
      </pc:sldChg>
      <pc:sldChg chg="add del">
        <pc:chgData name="Stefania Morrone" userId="42e7ee80b1c20c70" providerId="LiveId" clId="{8D3831C7-C4AF-4BF5-B6DA-1105EF1335D6}" dt="2024-12-05T10:12:51.476" v="2065" actId="47"/>
        <pc:sldMkLst>
          <pc:docMk/>
          <pc:sldMk cId="2120961192" sldId="3836"/>
        </pc:sldMkLst>
      </pc:sldChg>
      <pc:sldChg chg="modSp new mod">
        <pc:chgData name="Stefania Morrone" userId="42e7ee80b1c20c70" providerId="LiveId" clId="{8D3831C7-C4AF-4BF5-B6DA-1105EF1335D6}" dt="2024-12-08T20:26:40.639" v="7180" actId="20577"/>
        <pc:sldMkLst>
          <pc:docMk/>
          <pc:sldMk cId="3115910809" sldId="3836"/>
        </pc:sldMkLst>
        <pc:spChg chg="mod">
          <ac:chgData name="Stefania Morrone" userId="42e7ee80b1c20c70" providerId="LiveId" clId="{8D3831C7-C4AF-4BF5-B6DA-1105EF1335D6}" dt="2024-12-05T16:32:17.442" v="3505" actId="207"/>
          <ac:spMkLst>
            <pc:docMk/>
            <pc:sldMk cId="3115910809" sldId="3836"/>
            <ac:spMk id="2" creationId="{BFF01FD7-BDBC-981F-48DF-D8F5C6C89E21}"/>
          </ac:spMkLst>
        </pc:spChg>
        <pc:spChg chg="mod">
          <ac:chgData name="Stefania Morrone" userId="42e7ee80b1c20c70" providerId="LiveId" clId="{8D3831C7-C4AF-4BF5-B6DA-1105EF1335D6}" dt="2024-12-08T20:26:40.639" v="7180" actId="20577"/>
          <ac:spMkLst>
            <pc:docMk/>
            <pc:sldMk cId="3115910809" sldId="3836"/>
            <ac:spMk id="3" creationId="{A077F2F4-422B-6F24-BC16-03CDF634170F}"/>
          </ac:spMkLst>
        </pc:spChg>
      </pc:sldChg>
      <pc:sldChg chg="addSp delSp modSp add mod ord">
        <pc:chgData name="Stefania Morrone" userId="42e7ee80b1c20c70" providerId="LiveId" clId="{8D3831C7-C4AF-4BF5-B6DA-1105EF1335D6}" dt="2024-12-05T17:27:44.701" v="3717" actId="1076"/>
        <pc:sldMkLst>
          <pc:docMk/>
          <pc:sldMk cId="1498386086" sldId="3837"/>
        </pc:sldMkLst>
        <pc:spChg chg="mod">
          <ac:chgData name="Stefania Morrone" userId="42e7ee80b1c20c70" providerId="LiveId" clId="{8D3831C7-C4AF-4BF5-B6DA-1105EF1335D6}" dt="2024-12-05T17:27:44.701" v="3717" actId="1076"/>
          <ac:spMkLst>
            <pc:docMk/>
            <pc:sldMk cId="1498386086" sldId="3837"/>
            <ac:spMk id="7" creationId="{A21192FD-EBDA-7FAC-A09F-98EC127389D6}"/>
          </ac:spMkLst>
        </pc:spChg>
      </pc:sldChg>
      <pc:sldChg chg="addSp delSp modSp new mod ord">
        <pc:chgData name="Stefania Morrone" userId="42e7ee80b1c20c70" providerId="LiveId" clId="{8D3831C7-C4AF-4BF5-B6DA-1105EF1335D6}" dt="2024-12-08T20:20:07.331" v="7090" actId="20577"/>
        <pc:sldMkLst>
          <pc:docMk/>
          <pc:sldMk cId="1271222732" sldId="3838"/>
        </pc:sldMkLst>
        <pc:spChg chg="mod">
          <ac:chgData name="Stefania Morrone" userId="42e7ee80b1c20c70" providerId="LiveId" clId="{8D3831C7-C4AF-4BF5-B6DA-1105EF1335D6}" dt="2024-12-08T20:20:07.331" v="7090" actId="20577"/>
          <ac:spMkLst>
            <pc:docMk/>
            <pc:sldMk cId="1271222732" sldId="3838"/>
            <ac:spMk id="2" creationId="{29ADE199-E14E-21D4-1032-E3F64824DFE5}"/>
          </ac:spMkLst>
        </pc:spChg>
      </pc:sldChg>
      <pc:sldChg chg="modSp add mod">
        <pc:chgData name="Stefania Morrone" userId="42e7ee80b1c20c70" providerId="LiveId" clId="{8D3831C7-C4AF-4BF5-B6DA-1105EF1335D6}" dt="2024-12-05T16:51:45.113" v="3634" actId="403"/>
        <pc:sldMkLst>
          <pc:docMk/>
          <pc:sldMk cId="603957896" sldId="3839"/>
        </pc:sldMkLst>
        <pc:spChg chg="mod">
          <ac:chgData name="Stefania Morrone" userId="42e7ee80b1c20c70" providerId="LiveId" clId="{8D3831C7-C4AF-4BF5-B6DA-1105EF1335D6}" dt="2024-12-05T16:51:45.113" v="3634" actId="403"/>
          <ac:spMkLst>
            <pc:docMk/>
            <pc:sldMk cId="603957896" sldId="3839"/>
            <ac:spMk id="2" creationId="{DE1FD053-B6E5-4F9D-B624-77F5BD3F7339}"/>
          </ac:spMkLst>
        </pc:spChg>
        <pc:spChg chg="mod">
          <ac:chgData name="Stefania Morrone" userId="42e7ee80b1c20c70" providerId="LiveId" clId="{8D3831C7-C4AF-4BF5-B6DA-1105EF1335D6}" dt="2024-12-05T16:36:36.694" v="3538" actId="14100"/>
          <ac:spMkLst>
            <pc:docMk/>
            <pc:sldMk cId="603957896" sldId="3839"/>
            <ac:spMk id="15" creationId="{CC304B56-182C-E01C-61FD-A31EBD3150A1}"/>
          </ac:spMkLst>
        </pc:spChg>
        <pc:spChg chg="mod">
          <ac:chgData name="Stefania Morrone" userId="42e7ee80b1c20c70" providerId="LiveId" clId="{8D3831C7-C4AF-4BF5-B6DA-1105EF1335D6}" dt="2024-12-05T16:34:18.861" v="3525" actId="1076"/>
          <ac:spMkLst>
            <pc:docMk/>
            <pc:sldMk cId="603957896" sldId="3839"/>
            <ac:spMk id="17" creationId="{CA36532F-8903-3F33-6EC7-4A054A917017}"/>
          </ac:spMkLst>
        </pc:spChg>
        <pc:grpChg chg="mod">
          <ac:chgData name="Stefania Morrone" userId="42e7ee80b1c20c70" providerId="LiveId" clId="{8D3831C7-C4AF-4BF5-B6DA-1105EF1335D6}" dt="2024-12-05T16:34:24.549" v="3527" actId="1076"/>
          <ac:grpSpMkLst>
            <pc:docMk/>
            <pc:sldMk cId="603957896" sldId="3839"/>
            <ac:grpSpMk id="12" creationId="{1951E618-7412-30BE-C2EE-B5F0546D47F8}"/>
          </ac:grpSpMkLst>
        </pc:grpChg>
      </pc:sldChg>
      <pc:sldChg chg="modSp add mod modAnim">
        <pc:chgData name="Stefania Morrone" userId="42e7ee80b1c20c70" providerId="LiveId" clId="{8D3831C7-C4AF-4BF5-B6DA-1105EF1335D6}" dt="2024-12-08T17:52:55.949" v="6371" actId="20577"/>
        <pc:sldMkLst>
          <pc:docMk/>
          <pc:sldMk cId="4173254467" sldId="3840"/>
        </pc:sldMkLst>
        <pc:spChg chg="mod">
          <ac:chgData name="Stefania Morrone" userId="42e7ee80b1c20c70" providerId="LiveId" clId="{8D3831C7-C4AF-4BF5-B6DA-1105EF1335D6}" dt="2024-12-08T17:52:55.949" v="6371" actId="20577"/>
          <ac:spMkLst>
            <pc:docMk/>
            <pc:sldMk cId="4173254467" sldId="3840"/>
            <ac:spMk id="2" creationId="{579FFC14-5E5B-C88A-0FF6-B2C15989335C}"/>
          </ac:spMkLst>
        </pc:spChg>
      </pc:sldChg>
      <pc:sldChg chg="addSp delSp modSp add mod delAnim modAnim">
        <pc:chgData name="Stefania Morrone" userId="42e7ee80b1c20c70" providerId="LiveId" clId="{8D3831C7-C4AF-4BF5-B6DA-1105EF1335D6}" dt="2024-12-08T15:37:15.069" v="5620"/>
        <pc:sldMkLst>
          <pc:docMk/>
          <pc:sldMk cId="689387867" sldId="3841"/>
        </pc:sldMkLst>
        <pc:spChg chg="mod">
          <ac:chgData name="Stefania Morrone" userId="42e7ee80b1c20c70" providerId="LiveId" clId="{8D3831C7-C4AF-4BF5-B6DA-1105EF1335D6}" dt="2024-12-05T16:51:53.103" v="3636" actId="108"/>
          <ac:spMkLst>
            <pc:docMk/>
            <pc:sldMk cId="689387867" sldId="3841"/>
            <ac:spMk id="2" creationId="{6D58BB6A-0F78-CED6-DC56-0EB58850DBD8}"/>
          </ac:spMkLst>
        </pc:spChg>
        <pc:spChg chg="mod">
          <ac:chgData name="Stefania Morrone" userId="42e7ee80b1c20c70" providerId="LiveId" clId="{8D3831C7-C4AF-4BF5-B6DA-1105EF1335D6}" dt="2024-12-08T15:37:06.613" v="5619" actId="1076"/>
          <ac:spMkLst>
            <pc:docMk/>
            <pc:sldMk cId="689387867" sldId="3841"/>
            <ac:spMk id="34" creationId="{8E9D358F-CA4A-5849-C4E6-1E7201025D9C}"/>
          </ac:spMkLst>
        </pc:spChg>
        <pc:cxnChg chg="mod">
          <ac:chgData name="Stefania Morrone" userId="42e7ee80b1c20c70" providerId="LiveId" clId="{8D3831C7-C4AF-4BF5-B6DA-1105EF1335D6}" dt="2024-12-08T15:36:42.565" v="5616" actId="14100"/>
          <ac:cxnSpMkLst>
            <pc:docMk/>
            <pc:sldMk cId="689387867" sldId="3841"/>
            <ac:cxnSpMk id="30" creationId="{E035A48D-859A-617E-101B-3BA66396B8FE}"/>
          </ac:cxnSpMkLst>
        </pc:cxnChg>
        <pc:cxnChg chg="mod">
          <ac:chgData name="Stefania Morrone" userId="42e7ee80b1c20c70" providerId="LiveId" clId="{8D3831C7-C4AF-4BF5-B6DA-1105EF1335D6}" dt="2024-12-08T15:36:53.132" v="5618" actId="14100"/>
          <ac:cxnSpMkLst>
            <pc:docMk/>
            <pc:sldMk cId="689387867" sldId="3841"/>
            <ac:cxnSpMk id="32" creationId="{4A231D8D-E114-595F-154A-0B1683BF3C4F}"/>
          </ac:cxnSpMkLst>
        </pc:cxnChg>
      </pc:sldChg>
      <pc:sldChg chg="addSp delSp modSp add mod delAnim">
        <pc:chgData name="Stefania Morrone" userId="42e7ee80b1c20c70" providerId="LiveId" clId="{8D3831C7-C4AF-4BF5-B6DA-1105EF1335D6}" dt="2024-12-08T16:17:21.699" v="5790" actId="167"/>
        <pc:sldMkLst>
          <pc:docMk/>
          <pc:sldMk cId="1017663127" sldId="3842"/>
        </pc:sldMkLst>
        <pc:spChg chg="mod ord">
          <ac:chgData name="Stefania Morrone" userId="42e7ee80b1c20c70" providerId="LiveId" clId="{8D3831C7-C4AF-4BF5-B6DA-1105EF1335D6}" dt="2024-12-08T16:17:21.699" v="5790" actId="167"/>
          <ac:spMkLst>
            <pc:docMk/>
            <pc:sldMk cId="1017663127" sldId="3842"/>
            <ac:spMk id="2" creationId="{58DBE3E8-7CDD-9815-2D0F-87E08A7DB314}"/>
          </ac:spMkLst>
        </pc:spChg>
        <pc:spChg chg="add del mod ord">
          <ac:chgData name="Stefania Morrone" userId="42e7ee80b1c20c70" providerId="LiveId" clId="{8D3831C7-C4AF-4BF5-B6DA-1105EF1335D6}" dt="2024-12-08T16:15:48.542" v="5781" actId="478"/>
          <ac:spMkLst>
            <pc:docMk/>
            <pc:sldMk cId="1017663127" sldId="3842"/>
            <ac:spMk id="3" creationId="{6E27501A-C09B-98CB-93A4-C991181D3191}"/>
          </ac:spMkLst>
        </pc:spChg>
        <pc:spChg chg="mod">
          <ac:chgData name="Stefania Morrone" userId="42e7ee80b1c20c70" providerId="LiveId" clId="{8D3831C7-C4AF-4BF5-B6DA-1105EF1335D6}" dt="2024-12-05T16:48:50.357" v="3628" actId="1076"/>
          <ac:spMkLst>
            <pc:docMk/>
            <pc:sldMk cId="1017663127" sldId="3842"/>
            <ac:spMk id="4" creationId="{6A4B3279-2165-68CB-5727-22BA4D051F74}"/>
          </ac:spMkLst>
        </pc:spChg>
        <pc:spChg chg="del mod">
          <ac:chgData name="Stefania Morrone" userId="42e7ee80b1c20c70" providerId="LiveId" clId="{8D3831C7-C4AF-4BF5-B6DA-1105EF1335D6}" dt="2024-12-08T16:13:18.899" v="5765" actId="478"/>
          <ac:spMkLst>
            <pc:docMk/>
            <pc:sldMk cId="1017663127" sldId="3842"/>
            <ac:spMk id="6" creationId="{68F59049-27DB-5BDE-C217-B34CD941CD4D}"/>
          </ac:spMkLst>
        </pc:spChg>
        <pc:spChg chg="del">
          <ac:chgData name="Stefania Morrone" userId="42e7ee80b1c20c70" providerId="LiveId" clId="{8D3831C7-C4AF-4BF5-B6DA-1105EF1335D6}" dt="2024-12-08T16:13:03.046" v="5757" actId="478"/>
          <ac:spMkLst>
            <pc:docMk/>
            <pc:sldMk cId="1017663127" sldId="3842"/>
            <ac:spMk id="8" creationId="{C45C985F-554E-E764-99B2-EA6CD2CFA9D3}"/>
          </ac:spMkLst>
        </pc:spChg>
        <pc:picChg chg="mod ord">
          <ac:chgData name="Stefania Morrone" userId="42e7ee80b1c20c70" providerId="LiveId" clId="{8D3831C7-C4AF-4BF5-B6DA-1105EF1335D6}" dt="2024-12-05T16:49:09.558" v="3632" actId="166"/>
          <ac:picMkLst>
            <pc:docMk/>
            <pc:sldMk cId="1017663127" sldId="3842"/>
            <ac:picMk id="5" creationId="{3370A86B-597A-33AE-7D1B-504AC0702F50}"/>
          </ac:picMkLst>
        </pc:picChg>
      </pc:sldChg>
      <pc:sldChg chg="delSp modSp add del mod">
        <pc:chgData name="Stefania Morrone" userId="42e7ee80b1c20c70" providerId="LiveId" clId="{8D3831C7-C4AF-4BF5-B6DA-1105EF1335D6}" dt="2024-12-08T15:42:03.862" v="5624" actId="47"/>
        <pc:sldMkLst>
          <pc:docMk/>
          <pc:sldMk cId="1865797628" sldId="3843"/>
        </pc:sldMkLst>
      </pc:sldChg>
      <pc:sldChg chg="addSp delSp modSp add del mod delAnim modAnim">
        <pc:chgData name="Stefania Morrone" userId="42e7ee80b1c20c70" providerId="LiveId" clId="{8D3831C7-C4AF-4BF5-B6DA-1105EF1335D6}" dt="2024-12-05T16:48:35.065" v="3625" actId="47"/>
        <pc:sldMkLst>
          <pc:docMk/>
          <pc:sldMk cId="2555718789" sldId="3843"/>
        </pc:sldMkLst>
      </pc:sldChg>
      <pc:sldChg chg="addSp delSp modSp new mod">
        <pc:chgData name="Stefania Morrone" userId="42e7ee80b1c20c70" providerId="LiveId" clId="{8D3831C7-C4AF-4BF5-B6DA-1105EF1335D6}" dt="2024-12-05T17:39:44.200" v="3895" actId="113"/>
        <pc:sldMkLst>
          <pc:docMk/>
          <pc:sldMk cId="968329587" sldId="3844"/>
        </pc:sldMkLst>
        <pc:spChg chg="add del mod">
          <ac:chgData name="Stefania Morrone" userId="42e7ee80b1c20c70" providerId="LiveId" clId="{8D3831C7-C4AF-4BF5-B6DA-1105EF1335D6}" dt="2024-12-05T17:39:44.200" v="3895" actId="113"/>
          <ac:spMkLst>
            <pc:docMk/>
            <pc:sldMk cId="968329587" sldId="3844"/>
            <ac:spMk id="2" creationId="{8917AFED-DF11-2CE7-F08D-5C70A4A3FC86}"/>
          </ac:spMkLst>
        </pc:spChg>
        <pc:spChg chg="add mod">
          <ac:chgData name="Stefania Morrone" userId="42e7ee80b1c20c70" providerId="LiveId" clId="{8D3831C7-C4AF-4BF5-B6DA-1105EF1335D6}" dt="2024-12-05T17:33:37.946" v="3797" actId="6549"/>
          <ac:spMkLst>
            <pc:docMk/>
            <pc:sldMk cId="968329587" sldId="3844"/>
            <ac:spMk id="7" creationId="{3D42F7AA-3AB4-4542-6377-B073EE55898D}"/>
          </ac:spMkLst>
        </pc:spChg>
        <pc:picChg chg="add mod ord">
          <ac:chgData name="Stefania Morrone" userId="42e7ee80b1c20c70" providerId="LiveId" clId="{8D3831C7-C4AF-4BF5-B6DA-1105EF1335D6}" dt="2024-12-05T17:22:21.348" v="3688" actId="554"/>
          <ac:picMkLst>
            <pc:docMk/>
            <pc:sldMk cId="968329587" sldId="3844"/>
            <ac:picMk id="6" creationId="{2640586D-2AA2-FEFA-7B38-1795F8C6F95E}"/>
          </ac:picMkLst>
        </pc:picChg>
        <pc:picChg chg="add mod">
          <ac:chgData name="Stefania Morrone" userId="42e7ee80b1c20c70" providerId="LiveId" clId="{8D3831C7-C4AF-4BF5-B6DA-1105EF1335D6}" dt="2024-12-05T17:38:35.677" v="3836" actId="1076"/>
          <ac:picMkLst>
            <pc:docMk/>
            <pc:sldMk cId="968329587" sldId="3844"/>
            <ac:picMk id="9" creationId="{5F4A798C-C60E-56E8-17FD-6479B1DDAC22}"/>
          </ac:picMkLst>
        </pc:picChg>
      </pc:sldChg>
      <pc:sldChg chg="new del">
        <pc:chgData name="Stefania Morrone" userId="42e7ee80b1c20c70" providerId="LiveId" clId="{8D3831C7-C4AF-4BF5-B6DA-1105EF1335D6}" dt="2024-12-05T17:17:42.061" v="3671" actId="680"/>
        <pc:sldMkLst>
          <pc:docMk/>
          <pc:sldMk cId="3835770059" sldId="3844"/>
        </pc:sldMkLst>
      </pc:sldChg>
      <pc:sldChg chg="new del">
        <pc:chgData name="Stefania Morrone" userId="42e7ee80b1c20c70" providerId="LiveId" clId="{8D3831C7-C4AF-4BF5-B6DA-1105EF1335D6}" dt="2024-12-05T17:17:29.564" v="3669" actId="680"/>
        <pc:sldMkLst>
          <pc:docMk/>
          <pc:sldMk cId="4145255757" sldId="3844"/>
        </pc:sldMkLst>
      </pc:sldChg>
      <pc:sldChg chg="addSp delSp modSp new mod ord">
        <pc:chgData name="Stefania Morrone" userId="42e7ee80b1c20c70" providerId="LiveId" clId="{8D3831C7-C4AF-4BF5-B6DA-1105EF1335D6}" dt="2024-12-05T18:09:41.585" v="4231"/>
        <pc:sldMkLst>
          <pc:docMk/>
          <pc:sldMk cId="701530174" sldId="3845"/>
        </pc:sldMkLst>
      </pc:sldChg>
      <pc:sldChg chg="addSp delSp modSp add mod ord">
        <pc:chgData name="Stefania Morrone" userId="42e7ee80b1c20c70" providerId="LiveId" clId="{8D3831C7-C4AF-4BF5-B6DA-1105EF1335D6}" dt="2024-12-05T18:08:34.274" v="4211" actId="20577"/>
        <pc:sldMkLst>
          <pc:docMk/>
          <pc:sldMk cId="578959942" sldId="3846"/>
        </pc:sldMkLst>
        <pc:graphicFrameChg chg="mod">
          <ac:chgData name="Stefania Morrone" userId="42e7ee80b1c20c70" providerId="LiveId" clId="{8D3831C7-C4AF-4BF5-B6DA-1105EF1335D6}" dt="2024-12-05T18:08:34.274" v="4211" actId="20577"/>
          <ac:graphicFrameMkLst>
            <pc:docMk/>
            <pc:sldMk cId="578959942" sldId="3846"/>
            <ac:graphicFrameMk id="5" creationId="{FC293F14-679E-669A-B6F2-D97149067DC7}"/>
          </ac:graphicFrameMkLst>
        </pc:graphicFrameChg>
      </pc:sldChg>
      <pc:sldChg chg="modSp add mod">
        <pc:chgData name="Stefania Morrone" userId="42e7ee80b1c20c70" providerId="LiveId" clId="{8D3831C7-C4AF-4BF5-B6DA-1105EF1335D6}" dt="2024-12-08T18:40:13.222" v="6869" actId="20577"/>
        <pc:sldMkLst>
          <pc:docMk/>
          <pc:sldMk cId="384699409" sldId="3847"/>
        </pc:sldMkLst>
        <pc:spChg chg="mod">
          <ac:chgData name="Stefania Morrone" userId="42e7ee80b1c20c70" providerId="LiveId" clId="{8D3831C7-C4AF-4BF5-B6DA-1105EF1335D6}" dt="2024-12-05T18:09:12.189" v="4228" actId="20577"/>
          <ac:spMkLst>
            <pc:docMk/>
            <pc:sldMk cId="384699409" sldId="3847"/>
            <ac:spMk id="2" creationId="{E3E70225-A09A-D902-7874-28DA264C908B}"/>
          </ac:spMkLst>
        </pc:spChg>
        <pc:spChg chg="mod">
          <ac:chgData name="Stefania Morrone" userId="42e7ee80b1c20c70" providerId="LiveId" clId="{8D3831C7-C4AF-4BF5-B6DA-1105EF1335D6}" dt="2024-12-08T18:40:13.222" v="6869" actId="20577"/>
          <ac:spMkLst>
            <pc:docMk/>
            <pc:sldMk cId="384699409" sldId="3847"/>
            <ac:spMk id="3" creationId="{2CA8CADC-82EE-88C7-23A9-333D1D22F747}"/>
          </ac:spMkLst>
        </pc:spChg>
      </pc:sldChg>
      <pc:sldChg chg="delSp modSp add mod">
        <pc:chgData name="Stefania Morrone" userId="42e7ee80b1c20c70" providerId="LiveId" clId="{8D3831C7-C4AF-4BF5-B6DA-1105EF1335D6}" dt="2024-12-08T20:24:24.799" v="7120" actId="1076"/>
        <pc:sldMkLst>
          <pc:docMk/>
          <pc:sldMk cId="2797053578" sldId="3848"/>
        </pc:sldMkLst>
        <pc:spChg chg="mod">
          <ac:chgData name="Stefania Morrone" userId="42e7ee80b1c20c70" providerId="LiveId" clId="{8D3831C7-C4AF-4BF5-B6DA-1105EF1335D6}" dt="2024-12-08T20:24:24.799" v="7120" actId="1076"/>
          <ac:spMkLst>
            <pc:docMk/>
            <pc:sldMk cId="2797053578" sldId="3848"/>
            <ac:spMk id="2" creationId="{B158EB0E-F6C9-83CF-02A6-D4EF573EBD6D}"/>
          </ac:spMkLst>
        </pc:spChg>
        <pc:spChg chg="mod">
          <ac:chgData name="Stefania Morrone" userId="42e7ee80b1c20c70" providerId="LiveId" clId="{8D3831C7-C4AF-4BF5-B6DA-1105EF1335D6}" dt="2024-12-08T20:23:57.052" v="7119" actId="20577"/>
          <ac:spMkLst>
            <pc:docMk/>
            <pc:sldMk cId="2797053578" sldId="3848"/>
            <ac:spMk id="3" creationId="{966E3BC1-40DD-F39E-17B6-73C826BFEE7F}"/>
          </ac:spMkLst>
        </pc:spChg>
        <pc:spChg chg="del">
          <ac:chgData name="Stefania Morrone" userId="42e7ee80b1c20c70" providerId="LiveId" clId="{8D3831C7-C4AF-4BF5-B6DA-1105EF1335D6}" dt="2024-12-08T20:23:20.484" v="7109" actId="478"/>
          <ac:spMkLst>
            <pc:docMk/>
            <pc:sldMk cId="2797053578" sldId="3848"/>
            <ac:spMk id="4" creationId="{03CD9505-EFF8-DC32-A9DC-953F8789AED3}"/>
          </ac:spMkLst>
        </pc:spChg>
      </pc:sldChg>
      <pc:sldChg chg="addSp delSp modSp mod delAnim modAnim">
        <pc:chgData name="Stefania Morrone" userId="42e7ee80b1c20c70" providerId="LiveId" clId="{8D3831C7-C4AF-4BF5-B6DA-1105EF1335D6}" dt="2024-12-08T16:36:27.935" v="5929" actId="478"/>
        <pc:sldMkLst>
          <pc:docMk/>
          <pc:sldMk cId="3007666083" sldId="3851"/>
        </pc:sldMkLst>
        <pc:spChg chg="mod">
          <ac:chgData name="Stefania Morrone" userId="42e7ee80b1c20c70" providerId="LiveId" clId="{8D3831C7-C4AF-4BF5-B6DA-1105EF1335D6}" dt="2024-12-08T16:35:58.667" v="5911" actId="5793"/>
          <ac:spMkLst>
            <pc:docMk/>
            <pc:sldMk cId="3007666083" sldId="3851"/>
            <ac:spMk id="3" creationId="{7A032BA3-893D-8DE0-5A10-8E90DE4CE828}"/>
          </ac:spMkLst>
        </pc:spChg>
        <pc:spChg chg="add mod">
          <ac:chgData name="Stefania Morrone" userId="42e7ee80b1c20c70" providerId="LiveId" clId="{8D3831C7-C4AF-4BF5-B6DA-1105EF1335D6}" dt="2024-12-08T16:36:24.806" v="5928" actId="20577"/>
          <ac:spMkLst>
            <pc:docMk/>
            <pc:sldMk cId="3007666083" sldId="3851"/>
            <ac:spMk id="5" creationId="{A2F0E93E-6B65-F778-10EA-F437F390FDE3}"/>
          </ac:spMkLst>
        </pc:spChg>
        <pc:spChg chg="add del mod">
          <ac:chgData name="Stefania Morrone" userId="42e7ee80b1c20c70" providerId="LiveId" clId="{8D3831C7-C4AF-4BF5-B6DA-1105EF1335D6}" dt="2024-12-08T16:36:27.935" v="5929" actId="478"/>
          <ac:spMkLst>
            <pc:docMk/>
            <pc:sldMk cId="3007666083" sldId="3851"/>
            <ac:spMk id="7" creationId="{22C30221-11D9-A2EF-B76C-48DD53F1E469}"/>
          </ac:spMkLst>
        </pc:spChg>
      </pc:sldChg>
      <pc:sldChg chg="addSp modSp mod">
        <pc:chgData name="Stefania Morrone" userId="42e7ee80b1c20c70" providerId="LiveId" clId="{8D3831C7-C4AF-4BF5-B6DA-1105EF1335D6}" dt="2024-12-08T20:19:21.742" v="7088" actId="1076"/>
        <pc:sldMkLst>
          <pc:docMk/>
          <pc:sldMk cId="3518899892" sldId="3854"/>
        </pc:sldMkLst>
        <pc:picChg chg="add mod">
          <ac:chgData name="Stefania Morrone" userId="42e7ee80b1c20c70" providerId="LiveId" clId="{8D3831C7-C4AF-4BF5-B6DA-1105EF1335D6}" dt="2024-12-08T20:19:21.742" v="7088" actId="1076"/>
          <ac:picMkLst>
            <pc:docMk/>
            <pc:sldMk cId="3518899892" sldId="3854"/>
            <ac:picMk id="5" creationId="{9B59D6F6-A4C3-86D7-719C-C85144E81B5E}"/>
          </ac:picMkLst>
        </pc:picChg>
      </pc:sldChg>
      <pc:sldChg chg="addSp modSp mod">
        <pc:chgData name="Stefania Morrone" userId="42e7ee80b1c20c70" providerId="LiveId" clId="{8D3831C7-C4AF-4BF5-B6DA-1105EF1335D6}" dt="2024-12-08T07:35:11.623" v="4706" actId="122"/>
        <pc:sldMkLst>
          <pc:docMk/>
          <pc:sldMk cId="2670000236" sldId="3855"/>
        </pc:sldMkLst>
        <pc:spChg chg="mod">
          <ac:chgData name="Stefania Morrone" userId="42e7ee80b1c20c70" providerId="LiveId" clId="{8D3831C7-C4AF-4BF5-B6DA-1105EF1335D6}" dt="2024-12-08T07:25:45.101" v="4467" actId="20577"/>
          <ac:spMkLst>
            <pc:docMk/>
            <pc:sldMk cId="2670000236" sldId="3855"/>
            <ac:spMk id="2" creationId="{7F553BE9-16C7-3E27-F3A6-9130CB3BAD50}"/>
          </ac:spMkLst>
        </pc:spChg>
        <pc:spChg chg="add mod">
          <ac:chgData name="Stefania Morrone" userId="42e7ee80b1c20c70" providerId="LiveId" clId="{8D3831C7-C4AF-4BF5-B6DA-1105EF1335D6}" dt="2024-12-08T07:35:11.623" v="4706" actId="122"/>
          <ac:spMkLst>
            <pc:docMk/>
            <pc:sldMk cId="2670000236" sldId="3855"/>
            <ac:spMk id="3" creationId="{D0F8AAEC-C7FF-4C38-B820-B9661DC0DB74}"/>
          </ac:spMkLst>
        </pc:spChg>
      </pc:sldChg>
      <pc:sldChg chg="addSp delSp modSp mod modAnim modShow">
        <pc:chgData name="Stefania Morrone" userId="42e7ee80b1c20c70" providerId="LiveId" clId="{8D3831C7-C4AF-4BF5-B6DA-1105EF1335D6}" dt="2024-12-08T18:27:16.737" v="6740" actId="14100"/>
        <pc:sldMkLst>
          <pc:docMk/>
          <pc:sldMk cId="1174633222" sldId="3856"/>
        </pc:sldMkLst>
        <pc:spChg chg="add mod">
          <ac:chgData name="Stefania Morrone" userId="42e7ee80b1c20c70" providerId="LiveId" clId="{8D3831C7-C4AF-4BF5-B6DA-1105EF1335D6}" dt="2024-12-08T18:27:16.737" v="6740" actId="14100"/>
          <ac:spMkLst>
            <pc:docMk/>
            <pc:sldMk cId="1174633222" sldId="3856"/>
            <ac:spMk id="3" creationId="{65580484-6CAC-4A0D-7BAD-A3E12767600A}"/>
          </ac:spMkLst>
        </pc:spChg>
        <pc:spChg chg="mod">
          <ac:chgData name="Stefania Morrone" userId="42e7ee80b1c20c70" providerId="LiveId" clId="{8D3831C7-C4AF-4BF5-B6DA-1105EF1335D6}" dt="2024-12-08T07:01:39.701" v="4322" actId="14100"/>
          <ac:spMkLst>
            <pc:docMk/>
            <pc:sldMk cId="1174633222" sldId="3856"/>
            <ac:spMk id="19" creationId="{158E4C79-6A85-7F2B-1161-C5F4AA55B403}"/>
          </ac:spMkLst>
        </pc:spChg>
        <pc:spChg chg="add del">
          <ac:chgData name="Stefania Morrone" userId="42e7ee80b1c20c70" providerId="LiveId" clId="{8D3831C7-C4AF-4BF5-B6DA-1105EF1335D6}" dt="2024-12-08T07:27:02.777" v="4486" actId="22"/>
          <ac:spMkLst>
            <pc:docMk/>
            <pc:sldMk cId="1174633222" sldId="3856"/>
            <ac:spMk id="22" creationId="{0C0C798A-5420-DE41-3F64-F095B9DE674F}"/>
          </ac:spMkLst>
        </pc:spChg>
        <pc:spChg chg="add del">
          <ac:chgData name="Stefania Morrone" userId="42e7ee80b1c20c70" providerId="LiveId" clId="{8D3831C7-C4AF-4BF5-B6DA-1105EF1335D6}" dt="2024-12-08T07:27:08.185" v="4490" actId="22"/>
          <ac:spMkLst>
            <pc:docMk/>
            <pc:sldMk cId="1174633222" sldId="3856"/>
            <ac:spMk id="24" creationId="{967C99BA-A587-8971-570E-1EF679433467}"/>
          </ac:spMkLst>
        </pc:spChg>
        <pc:spChg chg="mod">
          <ac:chgData name="Stefania Morrone" userId="42e7ee80b1c20c70" providerId="LiveId" clId="{8D3831C7-C4AF-4BF5-B6DA-1105EF1335D6}" dt="2024-12-08T07:26:25.877" v="4471" actId="20577"/>
          <ac:spMkLst>
            <pc:docMk/>
            <pc:sldMk cId="1174633222" sldId="3856"/>
            <ac:spMk id="25" creationId="{F53AFE32-75B7-254A-06CE-55A66F64F2DE}"/>
          </ac:spMkLst>
        </pc:spChg>
        <pc:spChg chg="mod">
          <ac:chgData name="Stefania Morrone" userId="42e7ee80b1c20c70" providerId="LiveId" clId="{8D3831C7-C4AF-4BF5-B6DA-1105EF1335D6}" dt="2024-12-08T18:25:04.378" v="6715" actId="552"/>
          <ac:spMkLst>
            <pc:docMk/>
            <pc:sldMk cId="1174633222" sldId="3856"/>
            <ac:spMk id="27" creationId="{D4978CF7-8542-5931-3D58-B238B826060D}"/>
          </ac:spMkLst>
        </pc:spChg>
        <pc:spChg chg="add mod">
          <ac:chgData name="Stefania Morrone" userId="42e7ee80b1c20c70" providerId="LiveId" clId="{8D3831C7-C4AF-4BF5-B6DA-1105EF1335D6}" dt="2024-12-08T18:26:42.194" v="6729" actId="403"/>
          <ac:spMkLst>
            <pc:docMk/>
            <pc:sldMk cId="1174633222" sldId="3856"/>
            <ac:spMk id="28" creationId="{D67CBAE0-15FB-2B3B-5D8C-761256C1E880}"/>
          </ac:spMkLst>
        </pc:spChg>
        <pc:spChg chg="add del mod">
          <ac:chgData name="Stefania Morrone" userId="42e7ee80b1c20c70" providerId="LiveId" clId="{8D3831C7-C4AF-4BF5-B6DA-1105EF1335D6}" dt="2024-12-08T07:34:17.925" v="4676" actId="478"/>
          <ac:spMkLst>
            <pc:docMk/>
            <pc:sldMk cId="1174633222" sldId="3856"/>
            <ac:spMk id="30" creationId="{705CDE04-F2DE-FE81-FC8A-0538236F078E}"/>
          </ac:spMkLst>
        </pc:spChg>
        <pc:spChg chg="add mod">
          <ac:chgData name="Stefania Morrone" userId="42e7ee80b1c20c70" providerId="LiveId" clId="{8D3831C7-C4AF-4BF5-B6DA-1105EF1335D6}" dt="2024-12-08T18:26:46.121" v="6730" actId="1076"/>
          <ac:spMkLst>
            <pc:docMk/>
            <pc:sldMk cId="1174633222" sldId="3856"/>
            <ac:spMk id="31" creationId="{FBDE8999-E70F-A93E-43D9-9A8AF510049B}"/>
          </ac:spMkLst>
        </pc:spChg>
        <pc:grpChg chg="del mod">
          <ac:chgData name="Stefania Morrone" userId="42e7ee80b1c20c70" providerId="LiveId" clId="{8D3831C7-C4AF-4BF5-B6DA-1105EF1335D6}" dt="2024-12-08T07:26:15.050" v="4470" actId="478"/>
          <ac:grpSpMkLst>
            <pc:docMk/>
            <pc:sldMk cId="1174633222" sldId="3856"/>
            <ac:grpSpMk id="12" creationId="{04CE9AD1-E247-755E-7FE5-846D11AE1AAE}"/>
          </ac:grpSpMkLst>
        </pc:grpChg>
        <pc:picChg chg="add mod">
          <ac:chgData name="Stefania Morrone" userId="42e7ee80b1c20c70" providerId="LiveId" clId="{8D3831C7-C4AF-4BF5-B6DA-1105EF1335D6}" dt="2024-12-08T18:27:11.115" v="6738" actId="14100"/>
          <ac:picMkLst>
            <pc:docMk/>
            <pc:sldMk cId="1174633222" sldId="3856"/>
            <ac:picMk id="2" creationId="{3FFC60DE-6426-A7E1-49D0-CDD660C1B349}"/>
          </ac:picMkLst>
        </pc:picChg>
      </pc:sldChg>
      <pc:sldChg chg="addSp delSp modSp mod modAnim">
        <pc:chgData name="Stefania Morrone" userId="42e7ee80b1c20c70" providerId="LiveId" clId="{8D3831C7-C4AF-4BF5-B6DA-1105EF1335D6}" dt="2024-12-08T18:30:02.746" v="6743" actId="1076"/>
        <pc:sldMkLst>
          <pc:docMk/>
          <pc:sldMk cId="1404474127" sldId="3857"/>
        </pc:sldMkLst>
        <pc:spChg chg="mod">
          <ac:chgData name="Stefania Morrone" userId="42e7ee80b1c20c70" providerId="LiveId" clId="{8D3831C7-C4AF-4BF5-B6DA-1105EF1335D6}" dt="2024-12-08T07:35:42.515" v="4740" actId="1036"/>
          <ac:spMkLst>
            <pc:docMk/>
            <pc:sldMk cId="1404474127" sldId="3857"/>
            <ac:spMk id="3" creationId="{CD160348-2388-EABB-3D08-DD0BC6589DE0}"/>
          </ac:spMkLst>
        </pc:spChg>
        <pc:spChg chg="mod">
          <ac:chgData name="Stefania Morrone" userId="42e7ee80b1c20c70" providerId="LiveId" clId="{8D3831C7-C4AF-4BF5-B6DA-1105EF1335D6}" dt="2024-12-08T07:35:42.515" v="4740" actId="1036"/>
          <ac:spMkLst>
            <pc:docMk/>
            <pc:sldMk cId="1404474127" sldId="3857"/>
            <ac:spMk id="4" creationId="{C9F37D68-1BC6-798F-DA8F-428696152B2D}"/>
          </ac:spMkLst>
        </pc:spChg>
        <pc:spChg chg="mod">
          <ac:chgData name="Stefania Morrone" userId="42e7ee80b1c20c70" providerId="LiveId" clId="{8D3831C7-C4AF-4BF5-B6DA-1105EF1335D6}" dt="2024-12-08T16:59:04.859" v="5988" actId="6549"/>
          <ac:spMkLst>
            <pc:docMk/>
            <pc:sldMk cId="1404474127" sldId="3857"/>
            <ac:spMk id="5" creationId="{CD4C1524-DD14-5C93-0B28-0C81CBBF877D}"/>
          </ac:spMkLst>
        </pc:spChg>
        <pc:spChg chg="mod">
          <ac:chgData name="Stefania Morrone" userId="42e7ee80b1c20c70" providerId="LiveId" clId="{8D3831C7-C4AF-4BF5-B6DA-1105EF1335D6}" dt="2024-12-08T07:35:42.515" v="4740" actId="1036"/>
          <ac:spMkLst>
            <pc:docMk/>
            <pc:sldMk cId="1404474127" sldId="3857"/>
            <ac:spMk id="6" creationId="{28432058-503C-BBBA-BE89-5C7FBEA9BBC6}"/>
          </ac:spMkLst>
        </pc:spChg>
        <pc:spChg chg="mod">
          <ac:chgData name="Stefania Morrone" userId="42e7ee80b1c20c70" providerId="LiveId" clId="{8D3831C7-C4AF-4BF5-B6DA-1105EF1335D6}" dt="2024-12-08T07:35:42.515" v="4740" actId="1036"/>
          <ac:spMkLst>
            <pc:docMk/>
            <pc:sldMk cId="1404474127" sldId="3857"/>
            <ac:spMk id="7" creationId="{FE22B9C1-ABBF-7F98-4039-52F565B55655}"/>
          </ac:spMkLst>
        </pc:spChg>
        <pc:spChg chg="mod">
          <ac:chgData name="Stefania Morrone" userId="42e7ee80b1c20c70" providerId="LiveId" clId="{8D3831C7-C4AF-4BF5-B6DA-1105EF1335D6}" dt="2024-12-08T07:35:42.515" v="4740" actId="1036"/>
          <ac:spMkLst>
            <pc:docMk/>
            <pc:sldMk cId="1404474127" sldId="3857"/>
            <ac:spMk id="8" creationId="{060DEDC9-30C3-EE6A-33CE-6304509E6E78}"/>
          </ac:spMkLst>
        </pc:spChg>
        <pc:spChg chg="mod">
          <ac:chgData name="Stefania Morrone" userId="42e7ee80b1c20c70" providerId="LiveId" clId="{8D3831C7-C4AF-4BF5-B6DA-1105EF1335D6}" dt="2024-12-08T07:35:42.515" v="4740" actId="1036"/>
          <ac:spMkLst>
            <pc:docMk/>
            <pc:sldMk cId="1404474127" sldId="3857"/>
            <ac:spMk id="9" creationId="{039B9827-BF81-21E4-F517-64BC44A137E1}"/>
          </ac:spMkLst>
        </pc:spChg>
        <pc:spChg chg="mod">
          <ac:chgData name="Stefania Morrone" userId="42e7ee80b1c20c70" providerId="LiveId" clId="{8D3831C7-C4AF-4BF5-B6DA-1105EF1335D6}" dt="2024-12-08T07:35:42.515" v="4740" actId="1036"/>
          <ac:spMkLst>
            <pc:docMk/>
            <pc:sldMk cId="1404474127" sldId="3857"/>
            <ac:spMk id="10" creationId="{3CFAD90D-60F9-4129-B4B5-ECBC140F8C07}"/>
          </ac:spMkLst>
        </pc:spChg>
        <pc:spChg chg="mod">
          <ac:chgData name="Stefania Morrone" userId="42e7ee80b1c20c70" providerId="LiveId" clId="{8D3831C7-C4AF-4BF5-B6DA-1105EF1335D6}" dt="2024-12-08T07:35:42.515" v="4740" actId="1036"/>
          <ac:spMkLst>
            <pc:docMk/>
            <pc:sldMk cId="1404474127" sldId="3857"/>
            <ac:spMk id="11" creationId="{3A8C151E-EA07-2183-D711-19A6C369D65E}"/>
          </ac:spMkLst>
        </pc:spChg>
        <pc:spChg chg="add mod">
          <ac:chgData name="Stefania Morrone" userId="42e7ee80b1c20c70" providerId="LiveId" clId="{8D3831C7-C4AF-4BF5-B6DA-1105EF1335D6}" dt="2024-12-08T07:35:42.515" v="4740" actId="1036"/>
          <ac:spMkLst>
            <pc:docMk/>
            <pc:sldMk cId="1404474127" sldId="3857"/>
            <ac:spMk id="12" creationId="{E1410A2C-2BFC-68B3-7DD6-C3ABB6A9CED5}"/>
          </ac:spMkLst>
        </pc:spChg>
        <pc:spChg chg="mod">
          <ac:chgData name="Stefania Morrone" userId="42e7ee80b1c20c70" providerId="LiveId" clId="{8D3831C7-C4AF-4BF5-B6DA-1105EF1335D6}" dt="2024-12-08T07:35:42.515" v="4740" actId="1036"/>
          <ac:spMkLst>
            <pc:docMk/>
            <pc:sldMk cId="1404474127" sldId="3857"/>
            <ac:spMk id="13" creationId="{3133C78F-E62E-3169-5EB6-7E1408E0D6A0}"/>
          </ac:spMkLst>
        </pc:spChg>
        <pc:spChg chg="mod">
          <ac:chgData name="Stefania Morrone" userId="42e7ee80b1c20c70" providerId="LiveId" clId="{8D3831C7-C4AF-4BF5-B6DA-1105EF1335D6}" dt="2024-12-08T07:35:42.515" v="4740" actId="1036"/>
          <ac:spMkLst>
            <pc:docMk/>
            <pc:sldMk cId="1404474127" sldId="3857"/>
            <ac:spMk id="14" creationId="{737DDDA1-ADF2-C201-5064-048E35E26AA0}"/>
          </ac:spMkLst>
        </pc:spChg>
        <pc:spChg chg="mod">
          <ac:chgData name="Stefania Morrone" userId="42e7ee80b1c20c70" providerId="LiveId" clId="{8D3831C7-C4AF-4BF5-B6DA-1105EF1335D6}" dt="2024-12-08T07:35:42.515" v="4740" actId="1036"/>
          <ac:spMkLst>
            <pc:docMk/>
            <pc:sldMk cId="1404474127" sldId="3857"/>
            <ac:spMk id="15" creationId="{734FB792-4606-2B3A-F668-C6F94D656537}"/>
          </ac:spMkLst>
        </pc:spChg>
        <pc:spChg chg="mod">
          <ac:chgData name="Stefania Morrone" userId="42e7ee80b1c20c70" providerId="LiveId" clId="{8D3831C7-C4AF-4BF5-B6DA-1105EF1335D6}" dt="2024-12-08T07:35:42.515" v="4740" actId="1036"/>
          <ac:spMkLst>
            <pc:docMk/>
            <pc:sldMk cId="1404474127" sldId="3857"/>
            <ac:spMk id="16" creationId="{3287B513-C133-1B84-8EB9-D1CFDF3D8C65}"/>
          </ac:spMkLst>
        </pc:spChg>
        <pc:spChg chg="mod">
          <ac:chgData name="Stefania Morrone" userId="42e7ee80b1c20c70" providerId="LiveId" clId="{8D3831C7-C4AF-4BF5-B6DA-1105EF1335D6}" dt="2024-12-08T07:35:42.515" v="4740" actId="1036"/>
          <ac:spMkLst>
            <pc:docMk/>
            <pc:sldMk cId="1404474127" sldId="3857"/>
            <ac:spMk id="17" creationId="{B212F3DA-4378-ADBB-4FE3-B94B7CB25378}"/>
          </ac:spMkLst>
        </pc:spChg>
        <pc:spChg chg="mod">
          <ac:chgData name="Stefania Morrone" userId="42e7ee80b1c20c70" providerId="LiveId" clId="{8D3831C7-C4AF-4BF5-B6DA-1105EF1335D6}" dt="2024-12-08T17:26:34.970" v="6338" actId="1076"/>
          <ac:spMkLst>
            <pc:docMk/>
            <pc:sldMk cId="1404474127" sldId="3857"/>
            <ac:spMk id="18" creationId="{9790D8C4-5089-E2ED-C886-3AA70AC53A0F}"/>
          </ac:spMkLst>
        </pc:spChg>
        <pc:spChg chg="mod">
          <ac:chgData name="Stefania Morrone" userId="42e7ee80b1c20c70" providerId="LiveId" clId="{8D3831C7-C4AF-4BF5-B6DA-1105EF1335D6}" dt="2024-12-08T07:35:42.515" v="4740" actId="1036"/>
          <ac:spMkLst>
            <pc:docMk/>
            <pc:sldMk cId="1404474127" sldId="3857"/>
            <ac:spMk id="19" creationId="{448F9D27-8925-7F82-0C7A-CAD1805946B3}"/>
          </ac:spMkLst>
        </pc:spChg>
        <pc:spChg chg="mod">
          <ac:chgData name="Stefania Morrone" userId="42e7ee80b1c20c70" providerId="LiveId" clId="{8D3831C7-C4AF-4BF5-B6DA-1105EF1335D6}" dt="2024-12-08T07:35:42.515" v="4740" actId="1036"/>
          <ac:spMkLst>
            <pc:docMk/>
            <pc:sldMk cId="1404474127" sldId="3857"/>
            <ac:spMk id="20" creationId="{ECE80D86-A4E8-1AA7-6190-3411114003BD}"/>
          </ac:spMkLst>
        </pc:spChg>
        <pc:spChg chg="add mod">
          <ac:chgData name="Stefania Morrone" userId="42e7ee80b1c20c70" providerId="LiveId" clId="{8D3831C7-C4AF-4BF5-B6DA-1105EF1335D6}" dt="2024-12-08T07:36:09.633" v="4749" actId="20577"/>
          <ac:spMkLst>
            <pc:docMk/>
            <pc:sldMk cId="1404474127" sldId="3857"/>
            <ac:spMk id="21" creationId="{3FC6D467-99EB-E7CE-F704-6AFABCDE0827}"/>
          </ac:spMkLst>
        </pc:spChg>
        <pc:spChg chg="add del mod">
          <ac:chgData name="Stefania Morrone" userId="42e7ee80b1c20c70" providerId="LiveId" clId="{8D3831C7-C4AF-4BF5-B6DA-1105EF1335D6}" dt="2024-12-08T16:57:29.213" v="5964" actId="478"/>
          <ac:spMkLst>
            <pc:docMk/>
            <pc:sldMk cId="1404474127" sldId="3857"/>
            <ac:spMk id="26" creationId="{5B5266B9-E1AF-CD9E-A3E0-B4C0CB2A7C98}"/>
          </ac:spMkLst>
        </pc:spChg>
        <pc:spChg chg="add mod">
          <ac:chgData name="Stefania Morrone" userId="42e7ee80b1c20c70" providerId="LiveId" clId="{8D3831C7-C4AF-4BF5-B6DA-1105EF1335D6}" dt="2024-12-08T18:30:02.746" v="6743" actId="1076"/>
          <ac:spMkLst>
            <pc:docMk/>
            <pc:sldMk cId="1404474127" sldId="3857"/>
            <ac:spMk id="31" creationId="{482E4211-7710-1471-249F-D5235FB5F7AC}"/>
          </ac:spMkLst>
        </pc:spChg>
        <pc:spChg chg="add mod">
          <ac:chgData name="Stefania Morrone" userId="42e7ee80b1c20c70" providerId="LiveId" clId="{8D3831C7-C4AF-4BF5-B6DA-1105EF1335D6}" dt="2024-12-08T17:46:46.527" v="6355" actId="207"/>
          <ac:spMkLst>
            <pc:docMk/>
            <pc:sldMk cId="1404474127" sldId="3857"/>
            <ac:spMk id="36" creationId="{C6DDC609-3275-E19E-030A-BAE8C55EA5FE}"/>
          </ac:spMkLst>
        </pc:spChg>
        <pc:picChg chg="mod">
          <ac:chgData name="Stefania Morrone" userId="42e7ee80b1c20c70" providerId="LiveId" clId="{8D3831C7-C4AF-4BF5-B6DA-1105EF1335D6}" dt="2024-12-08T07:35:42.515" v="4740" actId="1036"/>
          <ac:picMkLst>
            <pc:docMk/>
            <pc:sldMk cId="1404474127" sldId="3857"/>
            <ac:picMk id="2" creationId="{AA88AB13-6AE5-009C-619E-62BE31D7B454}"/>
          </ac:picMkLst>
        </pc:picChg>
        <pc:cxnChg chg="add del mod">
          <ac:chgData name="Stefania Morrone" userId="42e7ee80b1c20c70" providerId="LiveId" clId="{8D3831C7-C4AF-4BF5-B6DA-1105EF1335D6}" dt="2024-12-08T16:58:04.988" v="5984" actId="478"/>
          <ac:cxnSpMkLst>
            <pc:docMk/>
            <pc:sldMk cId="1404474127" sldId="3857"/>
            <ac:cxnSpMk id="23" creationId="{C69329AC-9671-3773-ECCC-4001BA4811F4}"/>
          </ac:cxnSpMkLst>
        </pc:cxnChg>
        <pc:cxnChg chg="add del mod">
          <ac:chgData name="Stefania Morrone" userId="42e7ee80b1c20c70" providerId="LiveId" clId="{8D3831C7-C4AF-4BF5-B6DA-1105EF1335D6}" dt="2024-12-08T16:58:05.953" v="5985" actId="478"/>
          <ac:cxnSpMkLst>
            <pc:docMk/>
            <pc:sldMk cId="1404474127" sldId="3857"/>
            <ac:cxnSpMk id="28" creationId="{985F1883-968D-3AEB-330E-2E01D10938FC}"/>
          </ac:cxnSpMkLst>
        </pc:cxnChg>
        <pc:cxnChg chg="add mod">
          <ac:chgData name="Stefania Morrone" userId="42e7ee80b1c20c70" providerId="LiveId" clId="{8D3831C7-C4AF-4BF5-B6DA-1105EF1335D6}" dt="2024-12-08T17:27:20.474" v="6343" actId="14100"/>
          <ac:cxnSpMkLst>
            <pc:docMk/>
            <pc:sldMk cId="1404474127" sldId="3857"/>
            <ac:cxnSpMk id="33" creationId="{99833E58-88F8-47CA-29BE-2EEFF3A78446}"/>
          </ac:cxnSpMkLst>
        </pc:cxnChg>
      </pc:sldChg>
      <pc:sldChg chg="del">
        <pc:chgData name="Stefania Morrone" userId="42e7ee80b1c20c70" providerId="LiveId" clId="{8D3831C7-C4AF-4BF5-B6DA-1105EF1335D6}" dt="2024-12-08T07:01:56.096" v="4324" actId="2696"/>
        <pc:sldMkLst>
          <pc:docMk/>
          <pc:sldMk cId="3730235838" sldId="3857"/>
        </pc:sldMkLst>
      </pc:sldChg>
      <pc:sldChg chg="addSp delSp modSp new mod ord">
        <pc:chgData name="Stefania Morrone" userId="42e7ee80b1c20c70" providerId="LiveId" clId="{8D3831C7-C4AF-4BF5-B6DA-1105EF1335D6}" dt="2024-12-08T18:44:20.427" v="6952" actId="20577"/>
        <pc:sldMkLst>
          <pc:docMk/>
          <pc:sldMk cId="1998156686" sldId="3858"/>
        </pc:sldMkLst>
        <pc:spChg chg="add mod">
          <ac:chgData name="Stefania Morrone" userId="42e7ee80b1c20c70" providerId="LiveId" clId="{8D3831C7-C4AF-4BF5-B6DA-1105EF1335D6}" dt="2024-12-08T17:20:08.938" v="6288" actId="208"/>
          <ac:spMkLst>
            <pc:docMk/>
            <pc:sldMk cId="1998156686" sldId="3858"/>
            <ac:spMk id="2" creationId="{06BDB00B-F40D-B72D-ECB6-F3F0870264BD}"/>
          </ac:spMkLst>
        </pc:spChg>
        <pc:spChg chg="add mod">
          <ac:chgData name="Stefania Morrone" userId="42e7ee80b1c20c70" providerId="LiveId" clId="{8D3831C7-C4AF-4BF5-B6DA-1105EF1335D6}" dt="2024-12-08T17:20:22.696" v="6292" actId="1076"/>
          <ac:spMkLst>
            <pc:docMk/>
            <pc:sldMk cId="1998156686" sldId="3858"/>
            <ac:spMk id="4" creationId="{F30904C5-EFD6-CE73-EBFF-E7999C0194D6}"/>
          </ac:spMkLst>
        </pc:spChg>
        <pc:spChg chg="add mod">
          <ac:chgData name="Stefania Morrone" userId="42e7ee80b1c20c70" providerId="LiveId" clId="{8D3831C7-C4AF-4BF5-B6DA-1105EF1335D6}" dt="2024-12-08T17:01:46.586" v="6000" actId="6549"/>
          <ac:spMkLst>
            <pc:docMk/>
            <pc:sldMk cId="1998156686" sldId="3858"/>
            <ac:spMk id="6" creationId="{12A8F36D-9327-420E-2A86-B9AB78C4298C}"/>
          </ac:spMkLst>
        </pc:spChg>
        <pc:spChg chg="add mod">
          <ac:chgData name="Stefania Morrone" userId="42e7ee80b1c20c70" providerId="LiveId" clId="{8D3831C7-C4AF-4BF5-B6DA-1105EF1335D6}" dt="2024-12-08T17:01:49.106" v="6001" actId="6549"/>
          <ac:spMkLst>
            <pc:docMk/>
            <pc:sldMk cId="1998156686" sldId="3858"/>
            <ac:spMk id="7" creationId="{C2CA38AA-78AF-62F2-CA9D-49B1AC9F0DD0}"/>
          </ac:spMkLst>
        </pc:spChg>
        <pc:spChg chg="add del mod">
          <ac:chgData name="Stefania Morrone" userId="42e7ee80b1c20c70" providerId="LiveId" clId="{8D3831C7-C4AF-4BF5-B6DA-1105EF1335D6}" dt="2024-12-08T08:23:57.304" v="4922"/>
          <ac:spMkLst>
            <pc:docMk/>
            <pc:sldMk cId="1998156686" sldId="3858"/>
            <ac:spMk id="8" creationId="{157E0ABB-4A95-FE28-6CF3-9453E620DD6E}"/>
          </ac:spMkLst>
        </pc:spChg>
        <pc:spChg chg="add mod">
          <ac:chgData name="Stefania Morrone" userId="42e7ee80b1c20c70" providerId="LiveId" clId="{8D3831C7-C4AF-4BF5-B6DA-1105EF1335D6}" dt="2024-12-08T18:44:20.427" v="6952" actId="20577"/>
          <ac:spMkLst>
            <pc:docMk/>
            <pc:sldMk cId="1998156686" sldId="3858"/>
            <ac:spMk id="9" creationId="{1F13405E-8914-7014-0EF5-0C28D0B61F76}"/>
          </ac:spMkLst>
        </pc:spChg>
        <pc:spChg chg="add del mod">
          <ac:chgData name="Stefania Morrone" userId="42e7ee80b1c20c70" providerId="LiveId" clId="{8D3831C7-C4AF-4BF5-B6DA-1105EF1335D6}" dt="2024-12-08T08:26:25.963" v="5066"/>
          <ac:spMkLst>
            <pc:docMk/>
            <pc:sldMk cId="1998156686" sldId="3858"/>
            <ac:spMk id="10" creationId="{D4B5EDCA-A20C-BAA9-8BB9-9E411362AA7A}"/>
          </ac:spMkLst>
        </pc:spChg>
        <pc:spChg chg="add del mod">
          <ac:chgData name="Stefania Morrone" userId="42e7ee80b1c20c70" providerId="LiveId" clId="{8D3831C7-C4AF-4BF5-B6DA-1105EF1335D6}" dt="2024-12-08T17:15:22.204" v="6226" actId="478"/>
          <ac:spMkLst>
            <pc:docMk/>
            <pc:sldMk cId="1998156686" sldId="3858"/>
            <ac:spMk id="11" creationId="{7B1A2D66-1A34-7D56-E45B-7F0B6476F92F}"/>
          </ac:spMkLst>
        </pc:spChg>
        <pc:spChg chg="add mod">
          <ac:chgData name="Stefania Morrone" userId="42e7ee80b1c20c70" providerId="LiveId" clId="{8D3831C7-C4AF-4BF5-B6DA-1105EF1335D6}" dt="2024-12-08T17:19:46.314" v="6285" actId="6549"/>
          <ac:spMkLst>
            <pc:docMk/>
            <pc:sldMk cId="1998156686" sldId="3858"/>
            <ac:spMk id="12" creationId="{15D3990D-9AF5-20BA-5C6B-35B10E09CED7}"/>
          </ac:spMkLst>
        </pc:spChg>
        <pc:picChg chg="add mod">
          <ac:chgData name="Stefania Morrone" userId="42e7ee80b1c20c70" providerId="LiveId" clId="{8D3831C7-C4AF-4BF5-B6DA-1105EF1335D6}" dt="2024-12-08T08:31:59.400" v="5459" actId="14100"/>
          <ac:picMkLst>
            <pc:docMk/>
            <pc:sldMk cId="1998156686" sldId="3858"/>
            <ac:picMk id="3" creationId="{A8C78931-3D71-9E01-40E4-0ECB96B0C6BB}"/>
          </ac:picMkLst>
        </pc:picChg>
        <pc:picChg chg="add mod">
          <ac:chgData name="Stefania Morrone" userId="42e7ee80b1c20c70" providerId="LiveId" clId="{8D3831C7-C4AF-4BF5-B6DA-1105EF1335D6}" dt="2024-12-08T17:20:17.789" v="6291" actId="1076"/>
          <ac:picMkLst>
            <pc:docMk/>
            <pc:sldMk cId="1998156686" sldId="3858"/>
            <ac:picMk id="5" creationId="{199AA0CD-D0F4-D244-5223-D18259F2343F}"/>
          </ac:picMkLst>
        </pc:picChg>
      </pc:sldChg>
      <pc:sldChg chg="addSp delSp modSp new mod modAnim">
        <pc:chgData name="Stefania Morrone" userId="42e7ee80b1c20c70" providerId="LiveId" clId="{8D3831C7-C4AF-4BF5-B6DA-1105EF1335D6}" dt="2024-12-08T17:47:16.996" v="6369" actId="1037"/>
        <pc:sldMkLst>
          <pc:docMk/>
          <pc:sldMk cId="2112379943" sldId="3859"/>
        </pc:sldMkLst>
        <pc:spChg chg="add mod">
          <ac:chgData name="Stefania Morrone" userId="42e7ee80b1c20c70" providerId="LiveId" clId="{8D3831C7-C4AF-4BF5-B6DA-1105EF1335D6}" dt="2024-12-08T17:47:16.996" v="6369" actId="1037"/>
          <ac:spMkLst>
            <pc:docMk/>
            <pc:sldMk cId="2112379943" sldId="3859"/>
            <ac:spMk id="2" creationId="{614F5410-8EC8-0182-D842-4E8FCEF28F2B}"/>
          </ac:spMkLst>
        </pc:spChg>
        <pc:spChg chg="add mod">
          <ac:chgData name="Stefania Morrone" userId="42e7ee80b1c20c70" providerId="LiveId" clId="{8D3831C7-C4AF-4BF5-B6DA-1105EF1335D6}" dt="2024-12-08T17:00:28.400" v="5992" actId="1582"/>
          <ac:spMkLst>
            <pc:docMk/>
            <pc:sldMk cId="2112379943" sldId="3859"/>
            <ac:spMk id="4" creationId="{786092E7-B369-9640-06AD-00DAA99D93C6}"/>
          </ac:spMkLst>
        </pc:spChg>
        <pc:spChg chg="add mod">
          <ac:chgData name="Stefania Morrone" userId="42e7ee80b1c20c70" providerId="LiveId" clId="{8D3831C7-C4AF-4BF5-B6DA-1105EF1335D6}" dt="2024-12-08T17:00:03.458" v="5989" actId="1582"/>
          <ac:spMkLst>
            <pc:docMk/>
            <pc:sldMk cId="2112379943" sldId="3859"/>
            <ac:spMk id="5" creationId="{05CDFA45-C3D5-8FCA-3AD8-8300664847BF}"/>
          </ac:spMkLst>
        </pc:spChg>
        <pc:spChg chg="add mod">
          <ac:chgData name="Stefania Morrone" userId="42e7ee80b1c20c70" providerId="LiveId" clId="{8D3831C7-C4AF-4BF5-B6DA-1105EF1335D6}" dt="2024-12-08T17:00:44.248" v="5994" actId="1582"/>
          <ac:spMkLst>
            <pc:docMk/>
            <pc:sldMk cId="2112379943" sldId="3859"/>
            <ac:spMk id="6" creationId="{FB0B4368-0ADC-9034-FBEB-F4EC31EACE2A}"/>
          </ac:spMkLst>
        </pc:spChg>
        <pc:spChg chg="add mod">
          <ac:chgData name="Stefania Morrone" userId="42e7ee80b1c20c70" providerId="LiveId" clId="{8D3831C7-C4AF-4BF5-B6DA-1105EF1335D6}" dt="2024-12-08T17:00:35.057" v="5993" actId="1582"/>
          <ac:spMkLst>
            <pc:docMk/>
            <pc:sldMk cId="2112379943" sldId="3859"/>
            <ac:spMk id="7" creationId="{99B62617-89E2-B67E-BFAA-11A57AD89C10}"/>
          </ac:spMkLst>
        </pc:spChg>
        <pc:spChg chg="add mod">
          <ac:chgData name="Stefania Morrone" userId="42e7ee80b1c20c70" providerId="LiveId" clId="{8D3831C7-C4AF-4BF5-B6DA-1105EF1335D6}" dt="2024-12-08T17:00:51.786" v="5995" actId="1582"/>
          <ac:spMkLst>
            <pc:docMk/>
            <pc:sldMk cId="2112379943" sldId="3859"/>
            <ac:spMk id="8" creationId="{51354A86-F08D-1A3C-0939-E00E4DD1C235}"/>
          </ac:spMkLst>
        </pc:spChg>
        <pc:spChg chg="add mod">
          <ac:chgData name="Stefania Morrone" userId="42e7ee80b1c20c70" providerId="LiveId" clId="{8D3831C7-C4AF-4BF5-B6DA-1105EF1335D6}" dt="2024-12-08T17:00:58.256" v="5996" actId="1582"/>
          <ac:spMkLst>
            <pc:docMk/>
            <pc:sldMk cId="2112379943" sldId="3859"/>
            <ac:spMk id="9" creationId="{EAE94A26-2461-9813-887B-2B8376934F0B}"/>
          </ac:spMkLst>
        </pc:spChg>
        <pc:spChg chg="add mod">
          <ac:chgData name="Stefania Morrone" userId="42e7ee80b1c20c70" providerId="LiveId" clId="{8D3831C7-C4AF-4BF5-B6DA-1105EF1335D6}" dt="2024-12-08T08:09:47.914" v="4867" actId="20577"/>
          <ac:spMkLst>
            <pc:docMk/>
            <pc:sldMk cId="2112379943" sldId="3859"/>
            <ac:spMk id="17" creationId="{B00534A9-93DF-57DD-0B51-7473C38F2D90}"/>
          </ac:spMkLst>
        </pc:spChg>
        <pc:picChg chg="add mod ord modCrop">
          <ac:chgData name="Stefania Morrone" userId="42e7ee80b1c20c70" providerId="LiveId" clId="{8D3831C7-C4AF-4BF5-B6DA-1105EF1335D6}" dt="2024-12-08T17:00:19.132" v="5991" actId="2085"/>
          <ac:picMkLst>
            <pc:docMk/>
            <pc:sldMk cId="2112379943" sldId="3859"/>
            <ac:picMk id="3" creationId="{266B592B-EE42-57B7-EF3C-82BE3D997D24}"/>
          </ac:picMkLst>
        </pc:picChg>
        <pc:cxnChg chg="add">
          <ac:chgData name="Stefania Morrone" userId="42e7ee80b1c20c70" providerId="LiveId" clId="{8D3831C7-C4AF-4BF5-B6DA-1105EF1335D6}" dt="2024-12-08T07:50:02.279" v="4794" actId="11529"/>
          <ac:cxnSpMkLst>
            <pc:docMk/>
            <pc:sldMk cId="2112379943" sldId="3859"/>
            <ac:cxnSpMk id="11" creationId="{543DD4BB-7C37-0C6E-7BB8-1233B6711C39}"/>
          </ac:cxnSpMkLst>
        </pc:cxnChg>
        <pc:cxnChg chg="add">
          <ac:chgData name="Stefania Morrone" userId="42e7ee80b1c20c70" providerId="LiveId" clId="{8D3831C7-C4AF-4BF5-B6DA-1105EF1335D6}" dt="2024-12-08T07:50:10.558" v="4795" actId="11529"/>
          <ac:cxnSpMkLst>
            <pc:docMk/>
            <pc:sldMk cId="2112379943" sldId="3859"/>
            <ac:cxnSpMk id="13" creationId="{7D208B07-334D-35AA-B33A-3755614ABB72}"/>
          </ac:cxnSpMkLst>
        </pc:cxnChg>
        <pc:cxnChg chg="add mod">
          <ac:chgData name="Stefania Morrone" userId="42e7ee80b1c20c70" providerId="LiveId" clId="{8D3831C7-C4AF-4BF5-B6DA-1105EF1335D6}" dt="2024-12-08T07:50:27.438" v="4797" actId="14100"/>
          <ac:cxnSpMkLst>
            <pc:docMk/>
            <pc:sldMk cId="2112379943" sldId="3859"/>
            <ac:cxnSpMk id="15" creationId="{95E1F03B-2571-0DF7-45D6-6748D707EA79}"/>
          </ac:cxnSpMkLst>
        </pc:cxnChg>
        <pc:cxnChg chg="add del mod">
          <ac:chgData name="Stefania Morrone" userId="42e7ee80b1c20c70" providerId="LiveId" clId="{8D3831C7-C4AF-4BF5-B6DA-1105EF1335D6}" dt="2024-12-08T08:13:05.936" v="4878" actId="11529"/>
          <ac:cxnSpMkLst>
            <pc:docMk/>
            <pc:sldMk cId="2112379943" sldId="3859"/>
            <ac:cxnSpMk id="19" creationId="{6FCCD420-5AFF-69CB-F086-B3ED88A4C45C}"/>
          </ac:cxnSpMkLst>
        </pc:cxnChg>
        <pc:cxnChg chg="add mod">
          <ac:chgData name="Stefania Morrone" userId="42e7ee80b1c20c70" providerId="LiveId" clId="{8D3831C7-C4AF-4BF5-B6DA-1105EF1335D6}" dt="2024-12-08T08:13:02.809" v="4876" actId="1076"/>
          <ac:cxnSpMkLst>
            <pc:docMk/>
            <pc:sldMk cId="2112379943" sldId="3859"/>
            <ac:cxnSpMk id="20" creationId="{B33BB284-C551-0D48-21FA-844050AA6D7B}"/>
          </ac:cxnSpMkLst>
        </pc:cxnChg>
      </pc:sldChg>
      <pc:sldChg chg="addSp delSp modSp add mod">
        <pc:chgData name="Stefania Morrone" userId="42e7ee80b1c20c70" providerId="LiveId" clId="{8D3831C7-C4AF-4BF5-B6DA-1105EF1335D6}" dt="2024-12-08T18:44:12.262" v="6951" actId="6549"/>
        <pc:sldMkLst>
          <pc:docMk/>
          <pc:sldMk cId="3112939502" sldId="3860"/>
        </pc:sldMkLst>
        <pc:spChg chg="del">
          <ac:chgData name="Stefania Morrone" userId="42e7ee80b1c20c70" providerId="LiveId" clId="{8D3831C7-C4AF-4BF5-B6DA-1105EF1335D6}" dt="2024-12-08T17:06:42.369" v="6133" actId="478"/>
          <ac:spMkLst>
            <pc:docMk/>
            <pc:sldMk cId="3112939502" sldId="3860"/>
            <ac:spMk id="6" creationId="{B0333A89-58AC-6503-2A04-D80CFCC89A7F}"/>
          </ac:spMkLst>
        </pc:spChg>
        <pc:spChg chg="del">
          <ac:chgData name="Stefania Morrone" userId="42e7ee80b1c20c70" providerId="LiveId" clId="{8D3831C7-C4AF-4BF5-B6DA-1105EF1335D6}" dt="2024-12-08T17:06:45.865" v="6136" actId="478"/>
          <ac:spMkLst>
            <pc:docMk/>
            <pc:sldMk cId="3112939502" sldId="3860"/>
            <ac:spMk id="7" creationId="{A64EF2EF-45DF-C52B-0375-A74BFB90E1DC}"/>
          </ac:spMkLst>
        </pc:spChg>
        <pc:spChg chg="mod">
          <ac:chgData name="Stefania Morrone" userId="42e7ee80b1c20c70" providerId="LiveId" clId="{8D3831C7-C4AF-4BF5-B6DA-1105EF1335D6}" dt="2024-12-08T18:44:12.262" v="6951" actId="6549"/>
          <ac:spMkLst>
            <pc:docMk/>
            <pc:sldMk cId="3112939502" sldId="3860"/>
            <ac:spMk id="9" creationId="{BB08F3BD-F75C-7A19-BC6B-BA6E5018767D}"/>
          </ac:spMkLst>
        </pc:spChg>
        <pc:spChg chg="mod">
          <ac:chgData name="Stefania Morrone" userId="42e7ee80b1c20c70" providerId="LiveId" clId="{8D3831C7-C4AF-4BF5-B6DA-1105EF1335D6}" dt="2024-12-08T18:43:03.229" v="6949" actId="6549"/>
          <ac:spMkLst>
            <pc:docMk/>
            <pc:sldMk cId="3112939502" sldId="3860"/>
            <ac:spMk id="11" creationId="{A1AC1038-63B1-89BE-4034-C429D457C363}"/>
          </ac:spMkLst>
        </pc:spChg>
        <pc:spChg chg="del mod">
          <ac:chgData name="Stefania Morrone" userId="42e7ee80b1c20c70" providerId="LiveId" clId="{8D3831C7-C4AF-4BF5-B6DA-1105EF1335D6}" dt="2024-12-08T17:06:44.866" v="6135" actId="478"/>
          <ac:spMkLst>
            <pc:docMk/>
            <pc:sldMk cId="3112939502" sldId="3860"/>
            <ac:spMk id="12" creationId="{4A0B7224-F191-C80A-AFCA-5045901D75EB}"/>
          </ac:spMkLst>
        </pc:spChg>
        <pc:spChg chg="add mod">
          <ac:chgData name="Stefania Morrone" userId="42e7ee80b1c20c70" providerId="LiveId" clId="{8D3831C7-C4AF-4BF5-B6DA-1105EF1335D6}" dt="2024-12-08T17:11:47.873" v="6196" actId="1076"/>
          <ac:spMkLst>
            <pc:docMk/>
            <pc:sldMk cId="3112939502" sldId="3860"/>
            <ac:spMk id="13" creationId="{15A929D3-04FD-CA68-6AF8-89E6992443A7}"/>
          </ac:spMkLst>
        </pc:spChg>
        <pc:spChg chg="add mod">
          <ac:chgData name="Stefania Morrone" userId="42e7ee80b1c20c70" providerId="LiveId" clId="{8D3831C7-C4AF-4BF5-B6DA-1105EF1335D6}" dt="2024-12-08T17:11:44.160" v="6195" actId="1076"/>
          <ac:spMkLst>
            <pc:docMk/>
            <pc:sldMk cId="3112939502" sldId="3860"/>
            <ac:spMk id="14" creationId="{6E639F64-75C8-EB6D-1B89-C3856D639EB6}"/>
          </ac:spMkLst>
        </pc:spChg>
        <pc:spChg chg="add mod">
          <ac:chgData name="Stefania Morrone" userId="42e7ee80b1c20c70" providerId="LiveId" clId="{8D3831C7-C4AF-4BF5-B6DA-1105EF1335D6}" dt="2024-12-08T17:14:32.203" v="6204" actId="208"/>
          <ac:spMkLst>
            <pc:docMk/>
            <pc:sldMk cId="3112939502" sldId="3860"/>
            <ac:spMk id="19" creationId="{92565932-8EC6-2708-EEB1-810D38153E6E}"/>
          </ac:spMkLst>
        </pc:spChg>
        <pc:spChg chg="add mod">
          <ac:chgData name="Stefania Morrone" userId="42e7ee80b1c20c70" providerId="LiveId" clId="{8D3831C7-C4AF-4BF5-B6DA-1105EF1335D6}" dt="2024-12-08T17:14:40.771" v="6206" actId="1076"/>
          <ac:spMkLst>
            <pc:docMk/>
            <pc:sldMk cId="3112939502" sldId="3860"/>
            <ac:spMk id="20" creationId="{02BDF6F6-35C0-C5A8-EB3D-FD06AE4EF39E}"/>
          </ac:spMkLst>
        </pc:spChg>
        <pc:picChg chg="del">
          <ac:chgData name="Stefania Morrone" userId="42e7ee80b1c20c70" providerId="LiveId" clId="{8D3831C7-C4AF-4BF5-B6DA-1105EF1335D6}" dt="2024-12-08T17:06:46.689" v="6137" actId="478"/>
          <ac:picMkLst>
            <pc:docMk/>
            <pc:sldMk cId="3112939502" sldId="3860"/>
            <ac:picMk id="3" creationId="{5DD66CB3-E219-7853-6CFD-98CF5565C953}"/>
          </ac:picMkLst>
        </pc:picChg>
        <pc:picChg chg="add mod modCrop">
          <ac:chgData name="Stefania Morrone" userId="42e7ee80b1c20c70" providerId="LiveId" clId="{8D3831C7-C4AF-4BF5-B6DA-1105EF1335D6}" dt="2024-12-08T17:11:01.698" v="6169" actId="732"/>
          <ac:picMkLst>
            <pc:docMk/>
            <pc:sldMk cId="3112939502" sldId="3860"/>
            <ac:picMk id="4" creationId="{80054B1C-35DE-1EAB-FBF7-3156FBA62E14}"/>
          </ac:picMkLst>
        </pc:picChg>
        <pc:picChg chg="del">
          <ac:chgData name="Stefania Morrone" userId="42e7ee80b1c20c70" providerId="LiveId" clId="{8D3831C7-C4AF-4BF5-B6DA-1105EF1335D6}" dt="2024-12-08T17:06:43.182" v="6134" actId="478"/>
          <ac:picMkLst>
            <pc:docMk/>
            <pc:sldMk cId="3112939502" sldId="3860"/>
            <ac:picMk id="5" creationId="{C417974A-BED8-25EA-7903-828A504A2296}"/>
          </ac:picMkLst>
        </pc:picChg>
        <pc:picChg chg="add mod">
          <ac:chgData name="Stefania Morrone" userId="42e7ee80b1c20c70" providerId="LiveId" clId="{8D3831C7-C4AF-4BF5-B6DA-1105EF1335D6}" dt="2024-12-08T17:10:56.538" v="6168" actId="1076"/>
          <ac:picMkLst>
            <pc:docMk/>
            <pc:sldMk cId="3112939502" sldId="3860"/>
            <ac:picMk id="10" creationId="{31F5849B-514A-2A5F-0BD6-D4B430F81588}"/>
          </ac:picMkLst>
        </pc:picChg>
        <pc:picChg chg="add del mod">
          <ac:chgData name="Stefania Morrone" userId="42e7ee80b1c20c70" providerId="LiveId" clId="{8D3831C7-C4AF-4BF5-B6DA-1105EF1335D6}" dt="2024-12-08T17:14:05.100" v="6199" actId="478"/>
          <ac:picMkLst>
            <pc:docMk/>
            <pc:sldMk cId="3112939502" sldId="3860"/>
            <ac:picMk id="16" creationId="{83568D62-24E9-9678-651E-61C21553CE0E}"/>
          </ac:picMkLst>
        </pc:picChg>
        <pc:picChg chg="add mod">
          <ac:chgData name="Stefania Morrone" userId="42e7ee80b1c20c70" providerId="LiveId" clId="{8D3831C7-C4AF-4BF5-B6DA-1105EF1335D6}" dt="2024-12-08T18:43:45.415" v="6950" actId="1076"/>
          <ac:picMkLst>
            <pc:docMk/>
            <pc:sldMk cId="3112939502" sldId="3860"/>
            <ac:picMk id="18" creationId="{468E5E6F-929C-CA29-8C1C-A201F9D4A49F}"/>
          </ac:picMkLst>
        </pc:picChg>
        <pc:cxnChg chg="add mod">
          <ac:chgData name="Stefania Morrone" userId="42e7ee80b1c20c70" providerId="LiveId" clId="{8D3831C7-C4AF-4BF5-B6DA-1105EF1335D6}" dt="2024-12-08T18:43:45.415" v="6950" actId="1076"/>
          <ac:cxnSpMkLst>
            <pc:docMk/>
            <pc:sldMk cId="3112939502" sldId="3860"/>
            <ac:cxnSpMk id="22" creationId="{2E3817E2-EF30-7D23-DF6F-64DF99C5A131}"/>
          </ac:cxnSpMkLst>
        </pc:cxnChg>
        <pc:cxnChg chg="add mod">
          <ac:chgData name="Stefania Morrone" userId="42e7ee80b1c20c70" providerId="LiveId" clId="{8D3831C7-C4AF-4BF5-B6DA-1105EF1335D6}" dt="2024-12-08T18:43:45.415" v="6950" actId="1076"/>
          <ac:cxnSpMkLst>
            <pc:docMk/>
            <pc:sldMk cId="3112939502" sldId="3860"/>
            <ac:cxnSpMk id="24" creationId="{E47CF5F5-D75C-3272-9FAF-55D5D84E1EF6}"/>
          </ac:cxnSpMkLst>
        </pc:cxnChg>
      </pc:sldChg>
      <pc:sldChg chg="addSp modSp new mod modClrScheme chgLayout">
        <pc:chgData name="Stefania Morrone" userId="42e7ee80b1c20c70" providerId="LiveId" clId="{8D3831C7-C4AF-4BF5-B6DA-1105EF1335D6}" dt="2024-12-08T20:18:33.529" v="7085" actId="20577"/>
        <pc:sldMkLst>
          <pc:docMk/>
          <pc:sldMk cId="2170539624" sldId="3861"/>
        </pc:sldMkLst>
        <pc:spChg chg="add mod">
          <ac:chgData name="Stefania Morrone" userId="42e7ee80b1c20c70" providerId="LiveId" clId="{8D3831C7-C4AF-4BF5-B6DA-1105EF1335D6}" dt="2024-12-08T20:16:51.044" v="7074" actId="403"/>
          <ac:spMkLst>
            <pc:docMk/>
            <pc:sldMk cId="2170539624" sldId="3861"/>
            <ac:spMk id="2" creationId="{F2D5E396-25FC-C710-75B3-1715023D88C1}"/>
          </ac:spMkLst>
        </pc:spChg>
        <pc:spChg chg="add mod">
          <ac:chgData name="Stefania Morrone" userId="42e7ee80b1c20c70" providerId="LiveId" clId="{8D3831C7-C4AF-4BF5-B6DA-1105EF1335D6}" dt="2024-12-08T20:18:33.529" v="7085" actId="20577"/>
          <ac:spMkLst>
            <pc:docMk/>
            <pc:sldMk cId="2170539624" sldId="3861"/>
            <ac:spMk id="3" creationId="{452F5657-8544-CBA1-90FA-05062ABDD46F}"/>
          </ac:spMkLst>
        </pc:spChg>
        <pc:picChg chg="add mod">
          <ac:chgData name="Stefania Morrone" userId="42e7ee80b1c20c70" providerId="LiveId" clId="{8D3831C7-C4AF-4BF5-B6DA-1105EF1335D6}" dt="2024-12-08T20:17:20.039" v="7079" actId="1076"/>
          <ac:picMkLst>
            <pc:docMk/>
            <pc:sldMk cId="2170539624" sldId="3861"/>
            <ac:picMk id="5" creationId="{B48AC24B-67DF-FEC2-DA12-E048E9E100D5}"/>
          </ac:picMkLst>
        </pc:picChg>
        <pc:picChg chg="add mod">
          <ac:chgData name="Stefania Morrone" userId="42e7ee80b1c20c70" providerId="LiveId" clId="{8D3831C7-C4AF-4BF5-B6DA-1105EF1335D6}" dt="2024-12-08T20:17:56.687" v="7083" actId="1076"/>
          <ac:picMkLst>
            <pc:docMk/>
            <pc:sldMk cId="2170539624" sldId="3861"/>
            <ac:picMk id="7" creationId="{F427A7E7-32D7-B523-B9AC-2914ABF8732A}"/>
          </ac:picMkLst>
        </pc:picChg>
      </pc:sldChg>
    </pc:docChg>
  </pc:docChgLst>
  <pc:docChgLst>
    <pc:chgData name="Fantappie', Maria (CREA-AA)" userId="46e31e1a-eb1a-434f-a373-1fccb3bb8d5a" providerId="ADAL" clId="{88550BED-289B-4DDD-95D5-1BC0E2A09723}"/>
    <pc:docChg chg="undo custSel addSld delSld modSld sldOrd modMainMaster">
      <pc:chgData name="Fantappie', Maria (CREA-AA)" userId="46e31e1a-eb1a-434f-a373-1fccb3bb8d5a" providerId="ADAL" clId="{88550BED-289B-4DDD-95D5-1BC0E2A09723}" dt="2024-11-23T23:19:01.348" v="2294" actId="1076"/>
      <pc:docMkLst>
        <pc:docMk/>
      </pc:docMkLst>
      <pc:sldChg chg="addSp delSp modSp mod ord">
        <pc:chgData name="Fantappie', Maria (CREA-AA)" userId="46e31e1a-eb1a-434f-a373-1fccb3bb8d5a" providerId="ADAL" clId="{88550BED-289B-4DDD-95D5-1BC0E2A09723}" dt="2024-11-23T22:09:00.674" v="1870" actId="20577"/>
        <pc:sldMkLst>
          <pc:docMk/>
          <pc:sldMk cId="109857222" sldId="256"/>
        </pc:sldMkLst>
        <pc:spChg chg="mod">
          <ac:chgData name="Fantappie', Maria (CREA-AA)" userId="46e31e1a-eb1a-434f-a373-1fccb3bb8d5a" providerId="ADAL" clId="{88550BED-289B-4DDD-95D5-1BC0E2A09723}" dt="2024-11-23T22:09:00.674" v="1870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mod">
        <pc:chgData name="Fantappie', Maria (CREA-AA)" userId="46e31e1a-eb1a-434f-a373-1fccb3bb8d5a" providerId="ADAL" clId="{88550BED-289B-4DDD-95D5-1BC0E2A09723}" dt="2024-11-23T22:25:00.780" v="1962" actId="20577"/>
        <pc:sldMkLst>
          <pc:docMk/>
          <pc:sldMk cId="3524142668" sldId="267"/>
        </pc:sldMkLst>
      </pc:sldChg>
      <pc:sldChg chg="modSp mod">
        <pc:chgData name="Fantappie', Maria (CREA-AA)" userId="46e31e1a-eb1a-434f-a373-1fccb3bb8d5a" providerId="ADAL" clId="{88550BED-289B-4DDD-95D5-1BC0E2A09723}" dt="2024-11-23T22:01:41.342" v="1721" actId="20577"/>
        <pc:sldMkLst>
          <pc:docMk/>
          <pc:sldMk cId="3032908280" sldId="280"/>
        </pc:sldMkLst>
      </pc:sldChg>
      <pc:sldChg chg="delSp del mod">
        <pc:chgData name="Fantappie', Maria (CREA-AA)" userId="46e31e1a-eb1a-434f-a373-1fccb3bb8d5a" providerId="ADAL" clId="{88550BED-289B-4DDD-95D5-1BC0E2A09723}" dt="2024-11-23T16:55:42.477" v="19" actId="47"/>
        <pc:sldMkLst>
          <pc:docMk/>
          <pc:sldMk cId="735325806" sldId="620"/>
        </pc:sldMkLst>
      </pc:sldChg>
      <pc:sldChg chg="modSp add mod">
        <pc:chgData name="Fantappie', Maria (CREA-AA)" userId="46e31e1a-eb1a-434f-a373-1fccb3bb8d5a" providerId="ADAL" clId="{88550BED-289B-4DDD-95D5-1BC0E2A09723}" dt="2024-11-23T21:16:30.508" v="920" actId="108"/>
        <pc:sldMkLst>
          <pc:docMk/>
          <pc:sldMk cId="928527866" sldId="1236"/>
        </pc:sldMkLst>
        <pc:spChg chg="mod">
          <ac:chgData name="Fantappie', Maria (CREA-AA)" userId="46e31e1a-eb1a-434f-a373-1fccb3bb8d5a" providerId="ADAL" clId="{88550BED-289B-4DDD-95D5-1BC0E2A09723}" dt="2024-11-23T21:16:30.508" v="920" actId="108"/>
          <ac:spMkLst>
            <pc:docMk/>
            <pc:sldMk cId="928527866" sldId="1236"/>
            <ac:spMk id="3" creationId="{779C0513-FEAD-4BE6-A196-F9A3DEAB9357}"/>
          </ac:spMkLst>
        </pc:spChg>
        <pc:picChg chg="mod">
          <ac:chgData name="Fantappie', Maria (CREA-AA)" userId="46e31e1a-eb1a-434f-a373-1fccb3bb8d5a" providerId="ADAL" clId="{88550BED-289B-4DDD-95D5-1BC0E2A09723}" dt="2024-11-23T21:16:09.822" v="918" actId="1076"/>
          <ac:picMkLst>
            <pc:docMk/>
            <pc:sldMk cId="928527866" sldId="1236"/>
            <ac:picMk id="1026" creationId="{549A34EA-C12F-4635-B820-DFF0E01BA447}"/>
          </ac:picMkLst>
        </pc:picChg>
      </pc:sldChg>
      <pc:sldChg chg="modSp mod">
        <pc:chgData name="Fantappie', Maria (CREA-AA)" userId="46e31e1a-eb1a-434f-a373-1fccb3bb8d5a" providerId="ADAL" clId="{88550BED-289B-4DDD-95D5-1BC0E2A09723}" dt="2024-11-23T22:02:18.217" v="1736" actId="20577"/>
        <pc:sldMkLst>
          <pc:docMk/>
          <pc:sldMk cId="1777587606" sldId="1433"/>
        </pc:sldMkLst>
      </pc:sldChg>
      <pc:sldChg chg="modSp mod">
        <pc:chgData name="Fantappie', Maria (CREA-AA)" userId="46e31e1a-eb1a-434f-a373-1fccb3bb8d5a" providerId="ADAL" clId="{88550BED-289B-4DDD-95D5-1BC0E2A09723}" dt="2024-11-23T21:57:48.355" v="1698" actId="1076"/>
        <pc:sldMkLst>
          <pc:docMk/>
          <pc:sldMk cId="2895477073" sldId="1441"/>
        </pc:sldMkLst>
      </pc:sldChg>
      <pc:sldChg chg="modSp mod">
        <pc:chgData name="Fantappie', Maria (CREA-AA)" userId="46e31e1a-eb1a-434f-a373-1fccb3bb8d5a" providerId="ADAL" clId="{88550BED-289B-4DDD-95D5-1BC0E2A09723}" dt="2024-11-23T21:58:56.910" v="1701" actId="207"/>
        <pc:sldMkLst>
          <pc:docMk/>
          <pc:sldMk cId="2810684918" sldId="1446"/>
        </pc:sldMkLst>
      </pc:sldChg>
      <pc:sldChg chg="addSp modSp mod">
        <pc:chgData name="Fantappie', Maria (CREA-AA)" userId="46e31e1a-eb1a-434f-a373-1fccb3bb8d5a" providerId="ADAL" clId="{88550BED-289B-4DDD-95D5-1BC0E2A09723}" dt="2024-11-23T22:17:57.576" v="1928" actId="1076"/>
        <pc:sldMkLst>
          <pc:docMk/>
          <pc:sldMk cId="4121866848" sldId="1456"/>
        </pc:sldMkLst>
      </pc:sldChg>
      <pc:sldChg chg="modSp new mod">
        <pc:chgData name="Fantappie', Maria (CREA-AA)" userId="46e31e1a-eb1a-434f-a373-1fccb3bb8d5a" providerId="ADAL" clId="{88550BED-289B-4DDD-95D5-1BC0E2A09723}" dt="2024-11-23T22:07:25.362" v="1835" actId="20577"/>
        <pc:sldMkLst>
          <pc:docMk/>
          <pc:sldMk cId="2043758568" sldId="1471"/>
        </pc:sldMkLst>
      </pc:sldChg>
      <pc:sldChg chg="addSp delSp modSp new mod">
        <pc:chgData name="Fantappie', Maria (CREA-AA)" userId="46e31e1a-eb1a-434f-a373-1fccb3bb8d5a" providerId="ADAL" clId="{88550BED-289B-4DDD-95D5-1BC0E2A09723}" dt="2024-11-23T17:49:34.499" v="814" actId="1076"/>
        <pc:sldMkLst>
          <pc:docMk/>
          <pc:sldMk cId="438553536" sldId="1472"/>
        </pc:sldMkLst>
      </pc:sldChg>
      <pc:sldChg chg="addSp delSp modSp new mod">
        <pc:chgData name="Fantappie', Maria (CREA-AA)" userId="46e31e1a-eb1a-434f-a373-1fccb3bb8d5a" providerId="ADAL" clId="{88550BED-289B-4DDD-95D5-1BC0E2A09723}" dt="2024-11-23T16:55:36.284" v="18" actId="478"/>
        <pc:sldMkLst>
          <pc:docMk/>
          <pc:sldMk cId="2784959911" sldId="1473"/>
        </pc:sldMkLst>
      </pc:sldChg>
      <pc:sldChg chg="new del">
        <pc:chgData name="Fantappie', Maria (CREA-AA)" userId="46e31e1a-eb1a-434f-a373-1fccb3bb8d5a" providerId="ADAL" clId="{88550BED-289B-4DDD-95D5-1BC0E2A09723}" dt="2024-11-23T16:56:50.451" v="25" actId="680"/>
        <pc:sldMkLst>
          <pc:docMk/>
          <pc:sldMk cId="135415971" sldId="1474"/>
        </pc:sldMkLst>
      </pc:sldChg>
      <pc:sldChg chg="new del">
        <pc:chgData name="Fantappie', Maria (CREA-AA)" userId="46e31e1a-eb1a-434f-a373-1fccb3bb8d5a" providerId="ADAL" clId="{88550BED-289B-4DDD-95D5-1BC0E2A09723}" dt="2024-11-23T21:11:35.512" v="902" actId="680"/>
        <pc:sldMkLst>
          <pc:docMk/>
          <pc:sldMk cId="2111759828" sldId="1474"/>
        </pc:sldMkLst>
      </pc:sldChg>
      <pc:sldChg chg="new del">
        <pc:chgData name="Fantappie', Maria (CREA-AA)" userId="46e31e1a-eb1a-434f-a373-1fccb3bb8d5a" providerId="ADAL" clId="{88550BED-289B-4DDD-95D5-1BC0E2A09723}" dt="2024-11-23T16:56:45.925" v="23" actId="680"/>
        <pc:sldMkLst>
          <pc:docMk/>
          <pc:sldMk cId="2166530442" sldId="1474"/>
        </pc:sldMkLst>
      </pc:sldChg>
      <pc:sldChg chg="new del">
        <pc:chgData name="Fantappie', Maria (CREA-AA)" userId="46e31e1a-eb1a-434f-a373-1fccb3bb8d5a" providerId="ADAL" clId="{88550BED-289B-4DDD-95D5-1BC0E2A09723}" dt="2024-11-23T21:11:56.553" v="906" actId="680"/>
        <pc:sldMkLst>
          <pc:docMk/>
          <pc:sldMk cId="2692409450" sldId="1474"/>
        </pc:sldMkLst>
      </pc:sldChg>
      <pc:sldChg chg="addSp delSp modSp add mod">
        <pc:chgData name="Fantappie', Maria (CREA-AA)" userId="46e31e1a-eb1a-434f-a373-1fccb3bb8d5a" providerId="ADAL" clId="{88550BED-289B-4DDD-95D5-1BC0E2A09723}" dt="2024-11-23T21:18:37.262" v="948" actId="1076"/>
        <pc:sldMkLst>
          <pc:docMk/>
          <pc:sldMk cId="3358536675" sldId="1474"/>
        </pc:sldMkLst>
      </pc:sldChg>
      <pc:sldChg chg="new del">
        <pc:chgData name="Fantappie', Maria (CREA-AA)" userId="46e31e1a-eb1a-434f-a373-1fccb3bb8d5a" providerId="ADAL" clId="{88550BED-289B-4DDD-95D5-1BC0E2A09723}" dt="2024-11-23T21:11:44.312" v="904" actId="680"/>
        <pc:sldMkLst>
          <pc:docMk/>
          <pc:sldMk cId="3382576794" sldId="1474"/>
        </pc:sldMkLst>
      </pc:sldChg>
      <pc:sldChg chg="addSp modSp new del ord">
        <pc:chgData name="Fantappie', Maria (CREA-AA)" userId="46e31e1a-eb1a-434f-a373-1fccb3bb8d5a" providerId="ADAL" clId="{88550BED-289B-4DDD-95D5-1BC0E2A09723}" dt="2024-11-23T21:17:40.442" v="927" actId="47"/>
        <pc:sldMkLst>
          <pc:docMk/>
          <pc:sldMk cId="4289262379" sldId="1474"/>
        </pc:sldMkLst>
      </pc:sldChg>
      <pc:sldChg chg="addSp modSp add mod">
        <pc:chgData name="Fantappie', Maria (CREA-AA)" userId="46e31e1a-eb1a-434f-a373-1fccb3bb8d5a" providerId="ADAL" clId="{88550BED-289B-4DDD-95D5-1BC0E2A09723}" dt="2024-11-23T21:52:26.738" v="1650"/>
        <pc:sldMkLst>
          <pc:docMk/>
          <pc:sldMk cId="1575933973" sldId="3795"/>
        </pc:sldMkLst>
      </pc:sldChg>
      <pc:sldChg chg="add ord">
        <pc:chgData name="Fantappie', Maria (CREA-AA)" userId="46e31e1a-eb1a-434f-a373-1fccb3bb8d5a" providerId="ADAL" clId="{88550BED-289B-4DDD-95D5-1BC0E2A09723}" dt="2024-11-23T21:51:59.546" v="1649"/>
        <pc:sldMkLst>
          <pc:docMk/>
          <pc:sldMk cId="2324787502" sldId="3796"/>
        </pc:sldMkLst>
      </pc:sldChg>
      <pc:sldChg chg="addSp modSp add mod">
        <pc:chgData name="Fantappie', Maria (CREA-AA)" userId="46e31e1a-eb1a-434f-a373-1fccb3bb8d5a" providerId="ADAL" clId="{88550BED-289B-4DDD-95D5-1BC0E2A09723}" dt="2024-11-23T21:54:45.052" v="1659" actId="20577"/>
        <pc:sldMkLst>
          <pc:docMk/>
          <pc:sldMk cId="705837723" sldId="3801"/>
        </pc:sldMkLst>
      </pc:sldChg>
      <pc:sldChg chg="addSp delSp modSp add del mod">
        <pc:chgData name="Fantappie', Maria (CREA-AA)" userId="46e31e1a-eb1a-434f-a373-1fccb3bb8d5a" providerId="ADAL" clId="{88550BED-289B-4DDD-95D5-1BC0E2A09723}" dt="2024-11-23T22:09:57.544" v="1877" actId="47"/>
        <pc:sldMkLst>
          <pc:docMk/>
          <pc:sldMk cId="591480901" sldId="3802"/>
        </pc:sldMkLst>
      </pc:sldChg>
      <pc:sldChg chg="addSp delSp modSp new mod">
        <pc:chgData name="Fantappie', Maria (CREA-AA)" userId="46e31e1a-eb1a-434f-a373-1fccb3bb8d5a" providerId="ADAL" clId="{88550BED-289B-4DDD-95D5-1BC0E2A09723}" dt="2024-11-23T22:07:56.562" v="1843"/>
        <pc:sldMkLst>
          <pc:docMk/>
          <pc:sldMk cId="548007725" sldId="3803"/>
        </pc:sldMkLst>
        <pc:spChg chg="add mod">
          <ac:chgData name="Fantappie', Maria (CREA-AA)" userId="46e31e1a-eb1a-434f-a373-1fccb3bb8d5a" providerId="ADAL" clId="{88550BED-289B-4DDD-95D5-1BC0E2A09723}" dt="2024-11-23T22:07:56.562" v="1843"/>
          <ac:spMkLst>
            <pc:docMk/>
            <pc:sldMk cId="548007725" sldId="3803"/>
            <ac:spMk id="6" creationId="{5B486B91-59AC-5A3A-5814-6BC2C9E3991D}"/>
          </ac:spMkLst>
        </pc:spChg>
        <pc:spChg chg="add mod">
          <ac:chgData name="Fantappie', Maria (CREA-AA)" userId="46e31e1a-eb1a-434f-a373-1fccb3bb8d5a" providerId="ADAL" clId="{88550BED-289B-4DDD-95D5-1BC0E2A09723}" dt="2024-11-23T22:07:56.562" v="1843"/>
          <ac:spMkLst>
            <pc:docMk/>
            <pc:sldMk cId="548007725" sldId="3803"/>
            <ac:spMk id="7" creationId="{009E77B0-9FEA-42EC-2E86-622497B31195}"/>
          </ac:spMkLst>
        </pc:spChg>
      </pc:sldChg>
      <pc:sldChg chg="addSp delSp modSp add mod">
        <pc:chgData name="Fantappie', Maria (CREA-AA)" userId="46e31e1a-eb1a-434f-a373-1fccb3bb8d5a" providerId="ADAL" clId="{88550BED-289B-4DDD-95D5-1BC0E2A09723}" dt="2024-11-23T22:09:55.288" v="1876" actId="1076"/>
        <pc:sldMkLst>
          <pc:docMk/>
          <pc:sldMk cId="3264898174" sldId="3804"/>
        </pc:sldMkLst>
      </pc:sldChg>
      <pc:sldChg chg="add">
        <pc:chgData name="Fantappie', Maria (CREA-AA)" userId="46e31e1a-eb1a-434f-a373-1fccb3bb8d5a" providerId="ADAL" clId="{88550BED-289B-4DDD-95D5-1BC0E2A09723}" dt="2024-11-23T22:10:09.411" v="1878"/>
        <pc:sldMkLst>
          <pc:docMk/>
          <pc:sldMk cId="1514299572" sldId="3805"/>
        </pc:sldMkLst>
      </pc:sldChg>
      <pc:sldChg chg="add">
        <pc:chgData name="Fantappie', Maria (CREA-AA)" userId="46e31e1a-eb1a-434f-a373-1fccb3bb8d5a" providerId="ADAL" clId="{88550BED-289B-4DDD-95D5-1BC0E2A09723}" dt="2024-11-23T22:10:09.411" v="1878"/>
        <pc:sldMkLst>
          <pc:docMk/>
          <pc:sldMk cId="3208629543" sldId="3806"/>
        </pc:sldMkLst>
      </pc:sldChg>
      <pc:sldChg chg="modSp add mod">
        <pc:chgData name="Fantappie', Maria (CREA-AA)" userId="46e31e1a-eb1a-434f-a373-1fccb3bb8d5a" providerId="ADAL" clId="{88550BED-289B-4DDD-95D5-1BC0E2A09723}" dt="2024-11-23T22:11:08.447" v="1902" actId="1076"/>
        <pc:sldMkLst>
          <pc:docMk/>
          <pc:sldMk cId="3178833415" sldId="3807"/>
        </pc:sldMkLst>
      </pc:sldChg>
      <pc:sldChg chg="addSp delSp modSp add mod">
        <pc:chgData name="Fantappie', Maria (CREA-AA)" userId="46e31e1a-eb1a-434f-a373-1fccb3bb8d5a" providerId="ADAL" clId="{88550BED-289B-4DDD-95D5-1BC0E2A09723}" dt="2024-11-23T23:19:01.348" v="2294" actId="1076"/>
        <pc:sldMkLst>
          <pc:docMk/>
          <pc:sldMk cId="1288025842" sldId="3808"/>
        </pc:sldMkLst>
        <pc:spChg chg="add mod">
          <ac:chgData name="Fantappie', Maria (CREA-AA)" userId="46e31e1a-eb1a-434f-a373-1fccb3bb8d5a" providerId="ADAL" clId="{88550BED-289B-4DDD-95D5-1BC0E2A09723}" dt="2024-11-23T23:19:01.348" v="2294" actId="1076"/>
          <ac:spMkLst>
            <pc:docMk/>
            <pc:sldMk cId="1288025842" sldId="3808"/>
            <ac:spMk id="4" creationId="{7921959D-3432-8903-4BDD-A4926F8F272B}"/>
          </ac:spMkLst>
        </pc:spChg>
      </pc:sldChg>
      <pc:sldChg chg="addSp delSp modSp add mod modClrScheme chgLayout">
        <pc:chgData name="Fantappie', Maria (CREA-AA)" userId="46e31e1a-eb1a-434f-a373-1fccb3bb8d5a" providerId="ADAL" clId="{88550BED-289B-4DDD-95D5-1BC0E2A09723}" dt="2024-11-23T23:10:57.451" v="1980" actId="1076"/>
        <pc:sldMkLst>
          <pc:docMk/>
          <pc:sldMk cId="1119855773" sldId="3809"/>
        </pc:sldMkLst>
      </pc:sldChg>
      <pc:sldMasterChg chg="modSldLayout">
        <pc:chgData name="Fantappie', Maria (CREA-AA)" userId="46e31e1a-eb1a-434f-a373-1fccb3bb8d5a" providerId="ADAL" clId="{88550BED-289B-4DDD-95D5-1BC0E2A09723}" dt="2024-11-23T21:45:15.561" v="1637" actId="14100"/>
        <pc:sldMasterMkLst>
          <pc:docMk/>
          <pc:sldMasterMk cId="539063991" sldId="2147483672"/>
        </pc:sldMasterMkLst>
        <pc:sldLayoutChg chg="addSp delSp modSp mod">
          <pc:chgData name="Fantappie', Maria (CREA-AA)" userId="46e31e1a-eb1a-434f-a373-1fccb3bb8d5a" providerId="ADAL" clId="{88550BED-289B-4DDD-95D5-1BC0E2A09723}" dt="2024-11-23T21:13:31.565" v="911" actId="478"/>
          <pc:sldLayoutMkLst>
            <pc:docMk/>
            <pc:sldMasterMk cId="539063991" sldId="2147483672"/>
            <pc:sldLayoutMk cId="138697808" sldId="2147483673"/>
          </pc:sldLayoutMkLst>
          <pc:picChg chg="mod">
            <ac:chgData name="Fantappie', Maria (CREA-AA)" userId="46e31e1a-eb1a-434f-a373-1fccb3bb8d5a" providerId="ADAL" clId="{88550BED-289B-4DDD-95D5-1BC0E2A09723}" dt="2024-11-23T21:13:23.810" v="910" actId="1076"/>
            <ac:picMkLst>
              <pc:docMk/>
              <pc:sldMasterMk cId="539063991" sldId="2147483672"/>
              <pc:sldLayoutMk cId="138697808" sldId="2147483673"/>
              <ac:picMk id="7" creationId="{95E6BDFD-52B7-4C01-901C-FBCDF910316F}"/>
            </ac:picMkLst>
          </pc:picChg>
          <pc:picChg chg="add mod">
            <ac:chgData name="Fantappie', Maria (CREA-AA)" userId="46e31e1a-eb1a-434f-a373-1fccb3bb8d5a" providerId="ADAL" clId="{88550BED-289B-4DDD-95D5-1BC0E2A09723}" dt="2024-11-23T16:36:41.474" v="9" actId="14100"/>
            <ac:picMkLst>
              <pc:docMk/>
              <pc:sldMasterMk cId="539063991" sldId="2147483672"/>
              <pc:sldLayoutMk cId="138697808" sldId="2147483673"/>
              <ac:picMk id="10" creationId="{9D5D78A3-3E3F-CA51-D7B2-F010A4E66A51}"/>
            </ac:picMkLst>
          </pc:picChg>
          <pc:picChg chg="add mod">
            <ac:chgData name="Fantappie', Maria (CREA-AA)" userId="46e31e1a-eb1a-434f-a373-1fccb3bb8d5a" providerId="ADAL" clId="{88550BED-289B-4DDD-95D5-1BC0E2A09723}" dt="2024-11-23T16:36:45.987" v="10" actId="1076"/>
            <ac:picMkLst>
              <pc:docMk/>
              <pc:sldMasterMk cId="539063991" sldId="2147483672"/>
              <pc:sldLayoutMk cId="138697808" sldId="2147483673"/>
              <ac:picMk id="12" creationId="{D930365C-AD2D-41E6-7449-4342B37C482A}"/>
            </ac:picMkLst>
          </pc:picChg>
        </pc:sldLayoutChg>
        <pc:sldLayoutChg chg="delSp mod">
          <pc:chgData name="Fantappie', Maria (CREA-AA)" userId="46e31e1a-eb1a-434f-a373-1fccb3bb8d5a" providerId="ADAL" clId="{88550BED-289B-4DDD-95D5-1BC0E2A09723}" dt="2024-11-23T21:13:35.450" v="912" actId="478"/>
          <pc:sldLayoutMkLst>
            <pc:docMk/>
            <pc:sldMasterMk cId="539063991" sldId="2147483672"/>
            <pc:sldLayoutMk cId="1407181854" sldId="2147483674"/>
          </pc:sldLayoutMkLst>
        </pc:sldLayoutChg>
        <pc:sldLayoutChg chg="addSp delSp modSp mod">
          <pc:chgData name="Fantappie', Maria (CREA-AA)" userId="46e31e1a-eb1a-434f-a373-1fccb3bb8d5a" providerId="ADAL" clId="{88550BED-289B-4DDD-95D5-1BC0E2A09723}" dt="2024-11-23T21:13:38.458" v="913" actId="478"/>
          <pc:sldLayoutMkLst>
            <pc:docMk/>
            <pc:sldMasterMk cId="539063991" sldId="2147483672"/>
            <pc:sldLayoutMk cId="2005691691" sldId="2147483675"/>
          </pc:sldLayoutMkLst>
          <pc:picChg chg="add mod">
            <ac:chgData name="Fantappie', Maria (CREA-AA)" userId="46e31e1a-eb1a-434f-a373-1fccb3bb8d5a" providerId="ADAL" clId="{88550BED-289B-4DDD-95D5-1BC0E2A09723}" dt="2024-11-23T16:56:11.746" v="20"/>
            <ac:picMkLst>
              <pc:docMk/>
              <pc:sldMasterMk cId="539063991" sldId="2147483672"/>
              <pc:sldLayoutMk cId="2005691691" sldId="2147483675"/>
              <ac:picMk id="7" creationId="{010C6CF5-4CDD-9086-1894-3712271A6C34}"/>
            </ac:picMkLst>
          </pc:picChg>
          <pc:picChg chg="add mod">
            <ac:chgData name="Fantappie', Maria (CREA-AA)" userId="46e31e1a-eb1a-434f-a373-1fccb3bb8d5a" providerId="ADAL" clId="{88550BED-289B-4DDD-95D5-1BC0E2A09723}" dt="2024-11-23T16:56:11.746" v="20"/>
            <ac:picMkLst>
              <pc:docMk/>
              <pc:sldMasterMk cId="539063991" sldId="2147483672"/>
              <pc:sldLayoutMk cId="2005691691" sldId="2147483675"/>
              <ac:picMk id="8" creationId="{54F926C3-951B-5A21-3224-19269A6E0868}"/>
            </ac:picMkLst>
          </pc:picChg>
          <pc:picChg chg="mod">
            <ac:chgData name="Fantappie', Maria (CREA-AA)" userId="46e31e1a-eb1a-434f-a373-1fccb3bb8d5a" providerId="ADAL" clId="{88550BED-289B-4DDD-95D5-1BC0E2A09723}" dt="2024-11-23T16:56:21.365" v="21" actId="1076"/>
            <ac:picMkLst>
              <pc:docMk/>
              <pc:sldMasterMk cId="539063991" sldId="2147483672"/>
              <pc:sldLayoutMk cId="2005691691" sldId="2147483675"/>
              <ac:picMk id="11" creationId="{82B34B7A-9D40-A34C-B181-C76807937CCB}"/>
            </ac:picMkLst>
          </pc:picChg>
        </pc:sldLayoutChg>
        <pc:sldLayoutChg chg="modSp mod">
          <pc:chgData name="Fantappie', Maria (CREA-AA)" userId="46e31e1a-eb1a-434f-a373-1fccb3bb8d5a" providerId="ADAL" clId="{88550BED-289B-4DDD-95D5-1BC0E2A09723}" dt="2024-11-23T21:45:09.373" v="1636" actId="14100"/>
          <pc:sldLayoutMkLst>
            <pc:docMk/>
            <pc:sldMasterMk cId="539063991" sldId="2147483672"/>
            <pc:sldLayoutMk cId="245940989" sldId="2147483676"/>
          </pc:sldLayoutMkLst>
          <pc:spChg chg="mod ord">
            <ac:chgData name="Fantappie', Maria (CREA-AA)" userId="46e31e1a-eb1a-434f-a373-1fccb3bb8d5a" providerId="ADAL" clId="{88550BED-289B-4DDD-95D5-1BC0E2A09723}" dt="2024-11-23T21:12:55.314" v="909" actId="1076"/>
            <ac:spMkLst>
              <pc:docMk/>
              <pc:sldMasterMk cId="539063991" sldId="2147483672"/>
              <pc:sldLayoutMk cId="245940989" sldId="2147483676"/>
              <ac:spMk id="5" creationId="{00000000-0000-0000-0000-000000000000}"/>
            </ac:spMkLst>
          </pc:spChg>
          <pc:picChg chg="mod">
            <ac:chgData name="Fantappie', Maria (CREA-AA)" userId="46e31e1a-eb1a-434f-a373-1fccb3bb8d5a" providerId="ADAL" clId="{88550BED-289B-4DDD-95D5-1BC0E2A09723}" dt="2024-11-23T21:45:09.373" v="1636" actId="14100"/>
            <ac:picMkLst>
              <pc:docMk/>
              <pc:sldMasterMk cId="539063991" sldId="2147483672"/>
              <pc:sldLayoutMk cId="245940989" sldId="2147483676"/>
              <ac:picMk id="7" creationId="{2405D461-8852-49C5-BB3B-436999A07565}"/>
            </ac:picMkLst>
          </pc:picChg>
        </pc:sldLayoutChg>
        <pc:sldLayoutChg chg="modSp mod">
          <pc:chgData name="Fantappie', Maria (CREA-AA)" userId="46e31e1a-eb1a-434f-a373-1fccb3bb8d5a" providerId="ADAL" clId="{88550BED-289B-4DDD-95D5-1BC0E2A09723}" dt="2024-11-23T21:45:15.561" v="1637" actId="14100"/>
          <pc:sldLayoutMkLst>
            <pc:docMk/>
            <pc:sldMasterMk cId="539063991" sldId="2147483672"/>
            <pc:sldLayoutMk cId="1309452864" sldId="2147483677"/>
          </pc:sldLayoutMkLst>
          <pc:picChg chg="mod">
            <ac:chgData name="Fantappie', Maria (CREA-AA)" userId="46e31e1a-eb1a-434f-a373-1fccb3bb8d5a" providerId="ADAL" clId="{88550BED-289B-4DDD-95D5-1BC0E2A09723}" dt="2024-11-23T21:45:15.561" v="1637" actId="14100"/>
            <ac:picMkLst>
              <pc:docMk/>
              <pc:sldMasterMk cId="539063991" sldId="2147483672"/>
              <pc:sldLayoutMk cId="1309452864" sldId="2147483677"/>
              <ac:picMk id="8" creationId="{2405D461-8852-49C5-BB3B-436999A07565}"/>
            </ac:picMkLst>
          </pc:picChg>
        </pc:sldLayoutChg>
        <pc:sldLayoutChg chg="addSp modSp mod">
          <pc:chgData name="Fantappie', Maria (CREA-AA)" userId="46e31e1a-eb1a-434f-a373-1fccb3bb8d5a" providerId="ADAL" clId="{88550BED-289B-4DDD-95D5-1BC0E2A09723}" dt="2024-11-23T16:57:44.789" v="36" actId="167"/>
          <pc:sldLayoutMkLst>
            <pc:docMk/>
            <pc:sldMasterMk cId="539063991" sldId="2147483672"/>
            <pc:sldLayoutMk cId="539299948" sldId="2147483678"/>
          </pc:sldLayoutMkLst>
          <pc:picChg chg="add mod ord">
            <ac:chgData name="Fantappie', Maria (CREA-AA)" userId="46e31e1a-eb1a-434f-a373-1fccb3bb8d5a" providerId="ADAL" clId="{88550BED-289B-4DDD-95D5-1BC0E2A09723}" dt="2024-11-23T16:57:44.789" v="36" actId="167"/>
            <ac:picMkLst>
              <pc:docMk/>
              <pc:sldMasterMk cId="539063991" sldId="2147483672"/>
              <pc:sldLayoutMk cId="539299948" sldId="2147483678"/>
              <ac:picMk id="10" creationId="{D312E2CF-3349-939A-75D4-E51B2806EFB0}"/>
            </ac:picMkLst>
          </pc:picChg>
          <pc:picChg chg="add mod ord">
            <ac:chgData name="Fantappie', Maria (CREA-AA)" userId="46e31e1a-eb1a-434f-a373-1fccb3bb8d5a" providerId="ADAL" clId="{88550BED-289B-4DDD-95D5-1BC0E2A09723}" dt="2024-11-23T16:57:44.789" v="36" actId="167"/>
            <ac:picMkLst>
              <pc:docMk/>
              <pc:sldMasterMk cId="539063991" sldId="2147483672"/>
              <pc:sldLayoutMk cId="539299948" sldId="2147483678"/>
              <ac:picMk id="12" creationId="{B5412B94-9D8E-B04A-1A47-E6AA2C1B5002}"/>
            </ac:picMkLst>
          </pc:picChg>
        </pc:sldLayoutChg>
      </pc:sldMasterChg>
    </pc:docChg>
  </pc:docChgLst>
  <pc:docChgLst>
    <pc:chgData name="Stefania Morrone" userId="42e7ee80b1c20c70" providerId="LiveId" clId="{79813E15-B47E-41D8-BBF9-2ADC698CF87B}"/>
    <pc:docChg chg="undo redo custSel addSld delSld modSld sldOrd">
      <pc:chgData name="Stefania Morrone" userId="42e7ee80b1c20c70" providerId="LiveId" clId="{79813E15-B47E-41D8-BBF9-2ADC698CF87B}" dt="2024-11-25T09:18:47.776" v="1999" actId="113"/>
      <pc:docMkLst>
        <pc:docMk/>
      </pc:docMkLst>
      <pc:sldChg chg="modSp mod">
        <pc:chgData name="Stefania Morrone" userId="42e7ee80b1c20c70" providerId="LiveId" clId="{79813E15-B47E-41D8-BBF9-2ADC698CF87B}" dt="2024-11-24T18:49:55.096" v="738" actId="20577"/>
        <pc:sldMkLst>
          <pc:docMk/>
          <pc:sldMk cId="109857222" sldId="256"/>
        </pc:sldMkLst>
        <pc:spChg chg="mod">
          <ac:chgData name="Stefania Morrone" userId="42e7ee80b1c20c70" providerId="LiveId" clId="{79813E15-B47E-41D8-BBF9-2ADC698CF87B}" dt="2024-11-24T18:49:55.096" v="738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mod">
        <pc:chgData name="Stefania Morrone" userId="42e7ee80b1c20c70" providerId="LiveId" clId="{79813E15-B47E-41D8-BBF9-2ADC698CF87B}" dt="2024-11-25T09:18:47.776" v="1999" actId="113"/>
        <pc:sldMkLst>
          <pc:docMk/>
          <pc:sldMk cId="3483893104" sldId="257"/>
        </pc:sldMkLst>
      </pc:sldChg>
      <pc:sldChg chg="modSp mod">
        <pc:chgData name="Stefania Morrone" userId="42e7ee80b1c20c70" providerId="LiveId" clId="{79813E15-B47E-41D8-BBF9-2ADC698CF87B}" dt="2024-11-24T19:51:01.279" v="1246" actId="207"/>
        <pc:sldMkLst>
          <pc:docMk/>
          <pc:sldMk cId="606518300" sldId="258"/>
        </pc:sldMkLst>
      </pc:sldChg>
      <pc:sldChg chg="modSp mod">
        <pc:chgData name="Stefania Morrone" userId="42e7ee80b1c20c70" providerId="LiveId" clId="{79813E15-B47E-41D8-BBF9-2ADC698CF87B}" dt="2024-11-25T09:17:14.934" v="1996" actId="20577"/>
        <pc:sldMkLst>
          <pc:docMk/>
          <pc:sldMk cId="3965549979" sldId="261"/>
        </pc:sldMkLst>
      </pc:sldChg>
      <pc:sldChg chg="modSp mod">
        <pc:chgData name="Stefania Morrone" userId="42e7ee80b1c20c70" providerId="LiveId" clId="{79813E15-B47E-41D8-BBF9-2ADC698CF87B}" dt="2024-11-24T19:42:58.009" v="1162" actId="20577"/>
        <pc:sldMkLst>
          <pc:docMk/>
          <pc:sldMk cId="2737794252" sldId="262"/>
        </pc:sldMkLst>
      </pc:sldChg>
      <pc:sldChg chg="modSp del mod">
        <pc:chgData name="Stefania Morrone" userId="42e7ee80b1c20c70" providerId="LiveId" clId="{79813E15-B47E-41D8-BBF9-2ADC698CF87B}" dt="2024-11-25T09:07:27.019" v="1980" actId="2696"/>
        <pc:sldMkLst>
          <pc:docMk/>
          <pc:sldMk cId="3524142668" sldId="267"/>
        </pc:sldMkLst>
      </pc:sldChg>
      <pc:sldChg chg="delSp modSp mod delAnim">
        <pc:chgData name="Stefania Morrone" userId="42e7ee80b1c20c70" providerId="LiveId" clId="{79813E15-B47E-41D8-BBF9-2ADC698CF87B}" dt="2024-11-24T21:09:12.317" v="1464" actId="1076"/>
        <pc:sldMkLst>
          <pc:docMk/>
          <pc:sldMk cId="1320472775" sldId="274"/>
        </pc:sldMkLst>
      </pc:sldChg>
      <pc:sldChg chg="modSp mod">
        <pc:chgData name="Stefania Morrone" userId="42e7ee80b1c20c70" providerId="LiveId" clId="{79813E15-B47E-41D8-BBF9-2ADC698CF87B}" dt="2024-11-24T20:15:39.508" v="1305" actId="108"/>
        <pc:sldMkLst>
          <pc:docMk/>
          <pc:sldMk cId="3418237820" sldId="322"/>
        </pc:sldMkLst>
      </pc:sldChg>
      <pc:sldChg chg="modSp mod">
        <pc:chgData name="Stefania Morrone" userId="42e7ee80b1c20c70" providerId="LiveId" clId="{79813E15-B47E-41D8-BBF9-2ADC698CF87B}" dt="2024-11-24T20:50:59.103" v="1453" actId="20577"/>
        <pc:sldMkLst>
          <pc:docMk/>
          <pc:sldMk cId="3566245955" sldId="323"/>
        </pc:sldMkLst>
      </pc:sldChg>
      <pc:sldChg chg="addSp delSp modSp mod">
        <pc:chgData name="Stefania Morrone" userId="42e7ee80b1c20c70" providerId="LiveId" clId="{79813E15-B47E-41D8-BBF9-2ADC698CF87B}" dt="2024-11-24T20:10:09.155" v="1274" actId="1076"/>
        <pc:sldMkLst>
          <pc:docMk/>
          <pc:sldMk cId="1412050206" sldId="330"/>
        </pc:sldMkLst>
      </pc:sldChg>
      <pc:sldChg chg="modSp mod">
        <pc:chgData name="Stefania Morrone" userId="42e7ee80b1c20c70" providerId="LiveId" clId="{79813E15-B47E-41D8-BBF9-2ADC698CF87B}" dt="2024-11-24T20:22:10.455" v="1343" actId="113"/>
        <pc:sldMkLst>
          <pc:docMk/>
          <pc:sldMk cId="3348025353" sldId="409"/>
        </pc:sldMkLst>
      </pc:sldChg>
      <pc:sldChg chg="modSp mod">
        <pc:chgData name="Stefania Morrone" userId="42e7ee80b1c20c70" providerId="LiveId" clId="{79813E15-B47E-41D8-BBF9-2ADC698CF87B}" dt="2024-11-25T08:25:52.172" v="1808" actId="14100"/>
        <pc:sldMkLst>
          <pc:docMk/>
          <pc:sldMk cId="610986919" sldId="1428"/>
        </pc:sldMkLst>
      </pc:sldChg>
      <pc:sldChg chg="addSp modSp mod modAnim">
        <pc:chgData name="Stefania Morrone" userId="42e7ee80b1c20c70" providerId="LiveId" clId="{79813E15-B47E-41D8-BBF9-2ADC698CF87B}" dt="2024-11-24T08:54:50.964" v="202" actId="20577"/>
        <pc:sldMkLst>
          <pc:docMk/>
          <pc:sldMk cId="3981992309" sldId="1429"/>
        </pc:sldMkLst>
      </pc:sldChg>
      <pc:sldChg chg="modSp mod">
        <pc:chgData name="Stefania Morrone" userId="42e7ee80b1c20c70" providerId="LiveId" clId="{79813E15-B47E-41D8-BBF9-2ADC698CF87B}" dt="2024-11-24T19:39:38.870" v="1102" actId="113"/>
        <pc:sldMkLst>
          <pc:docMk/>
          <pc:sldMk cId="4117854812" sldId="1430"/>
        </pc:sldMkLst>
      </pc:sldChg>
      <pc:sldChg chg="del">
        <pc:chgData name="Stefania Morrone" userId="42e7ee80b1c20c70" providerId="LiveId" clId="{79813E15-B47E-41D8-BBF9-2ADC698CF87B}" dt="2024-11-24T10:00:31.927" v="729" actId="47"/>
        <pc:sldMkLst>
          <pc:docMk/>
          <pc:sldMk cId="451498596" sldId="1432"/>
        </pc:sldMkLst>
      </pc:sldChg>
      <pc:sldChg chg="modSp mod">
        <pc:chgData name="Stefania Morrone" userId="42e7ee80b1c20c70" providerId="LiveId" clId="{79813E15-B47E-41D8-BBF9-2ADC698CF87B}" dt="2024-11-24T09:37:05.545" v="607" actId="403"/>
        <pc:sldMkLst>
          <pc:docMk/>
          <pc:sldMk cId="1469258477" sldId="1434"/>
        </pc:sldMkLst>
      </pc:sldChg>
      <pc:sldChg chg="modSp mod">
        <pc:chgData name="Stefania Morrone" userId="42e7ee80b1c20c70" providerId="LiveId" clId="{79813E15-B47E-41D8-BBF9-2ADC698CF87B}" dt="2024-11-24T20:30:31.859" v="1420" actId="6549"/>
        <pc:sldMkLst>
          <pc:docMk/>
          <pc:sldMk cId="803147267" sldId="1435"/>
        </pc:sldMkLst>
      </pc:sldChg>
      <pc:sldChg chg="addSp delSp modSp mod">
        <pc:chgData name="Stefania Morrone" userId="42e7ee80b1c20c70" providerId="LiveId" clId="{79813E15-B47E-41D8-BBF9-2ADC698CF87B}" dt="2024-11-24T19:18:09.247" v="959" actId="1035"/>
        <pc:sldMkLst>
          <pc:docMk/>
          <pc:sldMk cId="2895477073" sldId="1441"/>
        </pc:sldMkLst>
      </pc:sldChg>
      <pc:sldChg chg="addSp modSp mod">
        <pc:chgData name="Stefania Morrone" userId="42e7ee80b1c20c70" providerId="LiveId" clId="{79813E15-B47E-41D8-BBF9-2ADC698CF87B}" dt="2024-11-24T19:25:44.607" v="1003" actId="113"/>
        <pc:sldMkLst>
          <pc:docMk/>
          <pc:sldMk cId="1393467479" sldId="1442"/>
        </pc:sldMkLst>
      </pc:sldChg>
      <pc:sldChg chg="addSp modSp mod">
        <pc:chgData name="Stefania Morrone" userId="42e7ee80b1c20c70" providerId="LiveId" clId="{79813E15-B47E-41D8-BBF9-2ADC698CF87B}" dt="2024-11-24T09:24:34.349" v="507" actId="6549"/>
        <pc:sldMkLst>
          <pc:docMk/>
          <pc:sldMk cId="1831598982" sldId="1445"/>
        </pc:sldMkLst>
      </pc:sldChg>
      <pc:sldChg chg="modSp mod">
        <pc:chgData name="Stefania Morrone" userId="42e7ee80b1c20c70" providerId="LiveId" clId="{79813E15-B47E-41D8-BBF9-2ADC698CF87B}" dt="2024-11-24T19:23:43.776" v="1001" actId="20577"/>
        <pc:sldMkLst>
          <pc:docMk/>
          <pc:sldMk cId="2810684918" sldId="1446"/>
        </pc:sldMkLst>
      </pc:sldChg>
      <pc:sldChg chg="modSp mod">
        <pc:chgData name="Stefania Morrone" userId="42e7ee80b1c20c70" providerId="LiveId" clId="{79813E15-B47E-41D8-BBF9-2ADC698CF87B}" dt="2024-11-24T20:24:08.365" v="1354" actId="113"/>
        <pc:sldMkLst>
          <pc:docMk/>
          <pc:sldMk cId="4028068744" sldId="1450"/>
        </pc:sldMkLst>
      </pc:sldChg>
      <pc:sldChg chg="modSp modAnim">
        <pc:chgData name="Stefania Morrone" userId="42e7ee80b1c20c70" providerId="LiveId" clId="{79813E15-B47E-41D8-BBF9-2ADC698CF87B}" dt="2024-11-24T20:28:58.682" v="1406" actId="6549"/>
        <pc:sldMkLst>
          <pc:docMk/>
          <pc:sldMk cId="909441158" sldId="1451"/>
        </pc:sldMkLst>
      </pc:sldChg>
      <pc:sldChg chg="modSp mod">
        <pc:chgData name="Stefania Morrone" userId="42e7ee80b1c20c70" providerId="LiveId" clId="{79813E15-B47E-41D8-BBF9-2ADC698CF87B}" dt="2024-11-24T20:41:18.962" v="1422" actId="208"/>
        <pc:sldMkLst>
          <pc:docMk/>
          <pc:sldMk cId="3171501417" sldId="1453"/>
        </pc:sldMkLst>
      </pc:sldChg>
      <pc:sldChg chg="modSp mod">
        <pc:chgData name="Stefania Morrone" userId="42e7ee80b1c20c70" providerId="LiveId" clId="{79813E15-B47E-41D8-BBF9-2ADC698CF87B}" dt="2024-11-24T21:05:44.816" v="1462" actId="20577"/>
        <pc:sldMkLst>
          <pc:docMk/>
          <pc:sldMk cId="277730600" sldId="1461"/>
        </pc:sldMkLst>
      </pc:sldChg>
      <pc:sldChg chg="modSp mod">
        <pc:chgData name="Stefania Morrone" userId="42e7ee80b1c20c70" providerId="LiveId" clId="{79813E15-B47E-41D8-BBF9-2ADC698CF87B}" dt="2024-11-24T21:49:05.289" v="1694" actId="20577"/>
        <pc:sldMkLst>
          <pc:docMk/>
          <pc:sldMk cId="814627281" sldId="1467"/>
        </pc:sldMkLst>
      </pc:sldChg>
      <pc:sldChg chg="modSp mod ord">
        <pc:chgData name="Stefania Morrone" userId="42e7ee80b1c20c70" providerId="LiveId" clId="{79813E15-B47E-41D8-BBF9-2ADC698CF87B}" dt="2024-11-24T22:04:18.530" v="1743" actId="20577"/>
        <pc:sldMkLst>
          <pc:docMk/>
          <pc:sldMk cId="2798617815" sldId="1468"/>
        </pc:sldMkLst>
      </pc:sldChg>
      <pc:sldChg chg="modSp mod">
        <pc:chgData name="Stefania Morrone" userId="42e7ee80b1c20c70" providerId="LiveId" clId="{79813E15-B47E-41D8-BBF9-2ADC698CF87B}" dt="2024-11-24T10:02:57.440" v="735" actId="1076"/>
        <pc:sldMkLst>
          <pc:docMk/>
          <pc:sldMk cId="2043758568" sldId="1471"/>
        </pc:sldMkLst>
      </pc:sldChg>
      <pc:sldChg chg="ord">
        <pc:chgData name="Stefania Morrone" userId="42e7ee80b1c20c70" providerId="LiveId" clId="{79813E15-B47E-41D8-BBF9-2ADC698CF87B}" dt="2024-11-24T08:09:39.267" v="28"/>
        <pc:sldMkLst>
          <pc:docMk/>
          <pc:sldMk cId="2784959911" sldId="1473"/>
        </pc:sldMkLst>
      </pc:sldChg>
      <pc:sldChg chg="modSp mod">
        <pc:chgData name="Stefania Morrone" userId="42e7ee80b1c20c70" providerId="LiveId" clId="{79813E15-B47E-41D8-BBF9-2ADC698CF87B}" dt="2024-11-24T20:21:01.161" v="1332" actId="20577"/>
        <pc:sldMkLst>
          <pc:docMk/>
          <pc:sldMk cId="3358536675" sldId="1474"/>
        </pc:sldMkLst>
      </pc:sldChg>
      <pc:sldChg chg="addSp delSp modSp del mod ord">
        <pc:chgData name="Stefania Morrone" userId="42e7ee80b1c20c70" providerId="LiveId" clId="{79813E15-B47E-41D8-BBF9-2ADC698CF87B}" dt="2024-11-24T08:41:04.832" v="155" actId="47"/>
        <pc:sldMkLst>
          <pc:docMk/>
          <pc:sldMk cId="1575933973" sldId="3795"/>
        </pc:sldMkLst>
      </pc:sldChg>
      <pc:sldChg chg="addSp modSp mod modAnim">
        <pc:chgData name="Stefania Morrone" userId="42e7ee80b1c20c70" providerId="LiveId" clId="{79813E15-B47E-41D8-BBF9-2ADC698CF87B}" dt="2024-11-24T19:35:33.122" v="1085" actId="1076"/>
        <pc:sldMkLst>
          <pc:docMk/>
          <pc:sldMk cId="2324787502" sldId="3796"/>
        </pc:sldMkLst>
      </pc:sldChg>
      <pc:sldChg chg="modSp del mod ord">
        <pc:chgData name="Stefania Morrone" userId="42e7ee80b1c20c70" providerId="LiveId" clId="{79813E15-B47E-41D8-BBF9-2ADC698CF87B}" dt="2024-11-24T08:43:30.270" v="168" actId="47"/>
        <pc:sldMkLst>
          <pc:docMk/>
          <pc:sldMk cId="705837723" sldId="3801"/>
        </pc:sldMkLst>
      </pc:sldChg>
      <pc:sldChg chg="modSp mod">
        <pc:chgData name="Stefania Morrone" userId="42e7ee80b1c20c70" providerId="LiveId" clId="{79813E15-B47E-41D8-BBF9-2ADC698CF87B}" dt="2024-11-24T09:48:35.442" v="663" actId="20577"/>
        <pc:sldMkLst>
          <pc:docMk/>
          <pc:sldMk cId="548007725" sldId="3803"/>
        </pc:sldMkLst>
        <pc:spChg chg="mod">
          <ac:chgData name="Stefania Morrone" userId="42e7ee80b1c20c70" providerId="LiveId" clId="{79813E15-B47E-41D8-BBF9-2ADC698CF87B}" dt="2024-11-24T09:48:35.442" v="663" actId="20577"/>
          <ac:spMkLst>
            <pc:docMk/>
            <pc:sldMk cId="548007725" sldId="3803"/>
            <ac:spMk id="6" creationId="{5B486B91-59AC-5A3A-5814-6BC2C9E3991D}"/>
          </ac:spMkLst>
        </pc:spChg>
        <pc:spChg chg="mod">
          <ac:chgData name="Stefania Morrone" userId="42e7ee80b1c20c70" providerId="LiveId" clId="{79813E15-B47E-41D8-BBF9-2ADC698CF87B}" dt="2024-11-24T09:48:11.667" v="662" actId="14100"/>
          <ac:spMkLst>
            <pc:docMk/>
            <pc:sldMk cId="548007725" sldId="3803"/>
            <ac:spMk id="7" creationId="{009E77B0-9FEA-42EC-2E86-622497B31195}"/>
          </ac:spMkLst>
        </pc:spChg>
      </pc:sldChg>
      <pc:sldChg chg="modSp mod">
        <pc:chgData name="Stefania Morrone" userId="42e7ee80b1c20c70" providerId="LiveId" clId="{79813E15-B47E-41D8-BBF9-2ADC698CF87B}" dt="2024-11-24T20:00:23.926" v="1255" actId="20577"/>
        <pc:sldMkLst>
          <pc:docMk/>
          <pc:sldMk cId="3264898174" sldId="3804"/>
        </pc:sldMkLst>
      </pc:sldChg>
      <pc:sldChg chg="modSp mod">
        <pc:chgData name="Stefania Morrone" userId="42e7ee80b1c20c70" providerId="LiveId" clId="{79813E15-B47E-41D8-BBF9-2ADC698CF87B}" dt="2024-11-24T20:20:52.053" v="1331" actId="20577"/>
        <pc:sldMkLst>
          <pc:docMk/>
          <pc:sldMk cId="3208629543" sldId="3806"/>
        </pc:sldMkLst>
      </pc:sldChg>
      <pc:sldChg chg="modSp mod">
        <pc:chgData name="Stefania Morrone" userId="42e7ee80b1c20c70" providerId="LiveId" clId="{79813E15-B47E-41D8-BBF9-2ADC698CF87B}" dt="2024-11-24T09:42:54.974" v="635" actId="403"/>
        <pc:sldMkLst>
          <pc:docMk/>
          <pc:sldMk cId="1288025842" sldId="3808"/>
        </pc:sldMkLst>
        <pc:spChg chg="mod">
          <ac:chgData name="Stefania Morrone" userId="42e7ee80b1c20c70" providerId="LiveId" clId="{79813E15-B47E-41D8-BBF9-2ADC698CF87B}" dt="2024-11-24T09:42:54.974" v="635" actId="403"/>
          <ac:spMkLst>
            <pc:docMk/>
            <pc:sldMk cId="1288025842" sldId="3808"/>
            <ac:spMk id="4" creationId="{7921959D-3432-8903-4BDD-A4926F8F272B}"/>
          </ac:spMkLst>
        </pc:spChg>
      </pc:sldChg>
      <pc:sldChg chg="addSp delSp modSp add del mod">
        <pc:chgData name="Stefania Morrone" userId="42e7ee80b1c20c70" providerId="LiveId" clId="{79813E15-B47E-41D8-BBF9-2ADC698CF87B}" dt="2024-11-24T08:40:58.736" v="154" actId="47"/>
        <pc:sldMkLst>
          <pc:docMk/>
          <pc:sldMk cId="2756463737" sldId="3810"/>
        </pc:sldMkLst>
      </pc:sldChg>
      <pc:sldChg chg="addSp delSp modSp add mod">
        <pc:chgData name="Stefania Morrone" userId="42e7ee80b1c20c70" providerId="LiveId" clId="{79813E15-B47E-41D8-BBF9-2ADC698CF87B}" dt="2024-11-24T19:04:37.439" v="831" actId="1076"/>
        <pc:sldMkLst>
          <pc:docMk/>
          <pc:sldMk cId="1080158359" sldId="3811"/>
        </pc:sldMkLst>
      </pc:sldChg>
      <pc:sldChg chg="add del">
        <pc:chgData name="Stefania Morrone" userId="42e7ee80b1c20c70" providerId="LiveId" clId="{79813E15-B47E-41D8-BBF9-2ADC698CF87B}" dt="2024-11-24T08:23:12.502" v="72" actId="47"/>
        <pc:sldMkLst>
          <pc:docMk/>
          <pc:sldMk cId="3511821214" sldId="3811"/>
        </pc:sldMkLst>
      </pc:sldChg>
      <pc:sldChg chg="addSp modSp new mod">
        <pc:chgData name="Stefania Morrone" userId="42e7ee80b1c20c70" providerId="LiveId" clId="{79813E15-B47E-41D8-BBF9-2ADC698CF87B}" dt="2024-11-25T08:27:18.852" v="1812" actId="208"/>
        <pc:sldMkLst>
          <pc:docMk/>
          <pc:sldMk cId="1633140789" sldId="3812"/>
        </pc:sldMkLst>
      </pc:sldChg>
      <pc:sldChg chg="add">
        <pc:chgData name="Stefania Morrone" userId="42e7ee80b1c20c70" providerId="LiveId" clId="{79813E15-B47E-41D8-BBF9-2ADC698CF87B}" dt="2024-11-24T10:00:27.124" v="728"/>
        <pc:sldMkLst>
          <pc:docMk/>
          <pc:sldMk cId="2317392212" sldId="3813"/>
        </pc:sldMkLst>
      </pc:sldChg>
      <pc:sldChg chg="modSp add mod ord">
        <pc:chgData name="Stefania Morrone" userId="42e7ee80b1c20c70" providerId="LiveId" clId="{79813E15-B47E-41D8-BBF9-2ADC698CF87B}" dt="2024-11-24T20:30:45.292" v="1421" actId="6549"/>
        <pc:sldMkLst>
          <pc:docMk/>
          <pc:sldMk cId="2403394005" sldId="3814"/>
        </pc:sldMkLst>
      </pc:sldChg>
      <pc:sldChg chg="modSp new mod">
        <pc:chgData name="Stefania Morrone" userId="42e7ee80b1c20c70" providerId="LiveId" clId="{79813E15-B47E-41D8-BBF9-2ADC698CF87B}" dt="2024-11-24T21:52:44.433" v="1726" actId="20577"/>
        <pc:sldMkLst>
          <pc:docMk/>
          <pc:sldMk cId="334104790" sldId="3815"/>
        </pc:sldMkLst>
      </pc:sldChg>
      <pc:sldChg chg="addSp delSp modSp add mod">
        <pc:chgData name="Stefania Morrone" userId="42e7ee80b1c20c70" providerId="LiveId" clId="{79813E15-B47E-41D8-BBF9-2ADC698CF87B}" dt="2024-11-25T09:08:43.672" v="1992" actId="20577"/>
        <pc:sldMkLst>
          <pc:docMk/>
          <pc:sldMk cId="984509143" sldId="381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FBE3E5-48C4-400B-B0F7-1BF3B63F4D3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0E59D68E-9422-483C-9723-CC52E6CE0472}">
      <dgm:prSet phldrT="[Text]"/>
      <dgm:spPr/>
      <dgm:t>
        <a:bodyPr/>
        <a:lstStyle/>
        <a:p>
          <a:r>
            <a:rPr lang="en-US" dirty="0"/>
            <a:t>Import the source and target schemas</a:t>
          </a:r>
          <a:endParaRPr lang="en-GB" dirty="0"/>
        </a:p>
      </dgm:t>
    </dgm:pt>
    <dgm:pt modelId="{42076B80-DEC5-4925-9438-FBC3BD6B335E}" type="parTrans" cxnId="{1AD10FF8-56C3-4AFF-9B2D-D4BCCCE888CF}">
      <dgm:prSet/>
      <dgm:spPr/>
      <dgm:t>
        <a:bodyPr/>
        <a:lstStyle/>
        <a:p>
          <a:endParaRPr lang="en-GB"/>
        </a:p>
      </dgm:t>
    </dgm:pt>
    <dgm:pt modelId="{BC7F4DD8-9C0E-40D8-A0A0-1AC3A5DE67AA}" type="sibTrans" cxnId="{1AD10FF8-56C3-4AFF-9B2D-D4BCCCE888CF}">
      <dgm:prSet/>
      <dgm:spPr/>
      <dgm:t>
        <a:bodyPr/>
        <a:lstStyle/>
        <a:p>
          <a:endParaRPr lang="en-GB"/>
        </a:p>
      </dgm:t>
    </dgm:pt>
    <dgm:pt modelId="{32E5F146-04CA-4D6B-B20A-4E366F485191}">
      <dgm:prSet phldrT="[Text]"/>
      <dgm:spPr/>
      <dgm:t>
        <a:bodyPr/>
        <a:lstStyle/>
        <a:p>
          <a:r>
            <a:rPr lang="en-US" dirty="0"/>
            <a:t>Import source data (optional, needed to enable 'live' validation )</a:t>
          </a:r>
          <a:endParaRPr lang="en-GB" dirty="0"/>
        </a:p>
      </dgm:t>
    </dgm:pt>
    <dgm:pt modelId="{F321EBDB-9E72-4E77-A3FE-ABE4E7CE5D14}" type="parTrans" cxnId="{E7B6C6E0-5F06-4017-A351-F4C5591E7021}">
      <dgm:prSet/>
      <dgm:spPr/>
      <dgm:t>
        <a:bodyPr/>
        <a:lstStyle/>
        <a:p>
          <a:endParaRPr lang="en-GB"/>
        </a:p>
      </dgm:t>
    </dgm:pt>
    <dgm:pt modelId="{75D5117E-62FD-4A9D-BBC6-9201729E6812}" type="sibTrans" cxnId="{E7B6C6E0-5F06-4017-A351-F4C5591E7021}">
      <dgm:prSet/>
      <dgm:spPr/>
      <dgm:t>
        <a:bodyPr/>
        <a:lstStyle/>
        <a:p>
          <a:endParaRPr lang="en-GB"/>
        </a:p>
      </dgm:t>
    </dgm:pt>
    <dgm:pt modelId="{B961D4B2-3814-4D32-8ED7-15210FEAFE00}">
      <dgm:prSet phldrT="[Text]"/>
      <dgm:spPr/>
      <dgm:t>
        <a:bodyPr/>
        <a:lstStyle/>
        <a:p>
          <a:r>
            <a:rPr lang="en-US" dirty="0"/>
            <a:t>Identify relationships between source and target types</a:t>
          </a:r>
          <a:endParaRPr lang="en-GB" dirty="0"/>
        </a:p>
      </dgm:t>
    </dgm:pt>
    <dgm:pt modelId="{31325A1E-8845-4B5B-A98F-1B194F84B1A4}" type="parTrans" cxnId="{C7B4364E-1F32-49FD-8D64-6528294610DB}">
      <dgm:prSet/>
      <dgm:spPr/>
      <dgm:t>
        <a:bodyPr/>
        <a:lstStyle/>
        <a:p>
          <a:endParaRPr lang="en-GB"/>
        </a:p>
      </dgm:t>
    </dgm:pt>
    <dgm:pt modelId="{2C35F3F0-36F1-40BD-9919-89CFE57D2106}" type="sibTrans" cxnId="{C7B4364E-1F32-49FD-8D64-6528294610DB}">
      <dgm:prSet/>
      <dgm:spPr/>
      <dgm:t>
        <a:bodyPr/>
        <a:lstStyle/>
        <a:p>
          <a:endParaRPr lang="en-GB"/>
        </a:p>
      </dgm:t>
    </dgm:pt>
    <dgm:pt modelId="{B907BFB5-EABF-4839-8077-3BAF9E5D211A}">
      <dgm:prSet phldrT="[Text]"/>
      <dgm:spPr/>
      <dgm:t>
        <a:bodyPr/>
        <a:lstStyle/>
        <a:p>
          <a:r>
            <a:rPr lang="en-US" dirty="0"/>
            <a:t>Add identified relationships to the alignment panel</a:t>
          </a:r>
          <a:endParaRPr lang="en-GB" dirty="0"/>
        </a:p>
      </dgm:t>
    </dgm:pt>
    <dgm:pt modelId="{FA4EDABC-9F5B-4FB2-A434-F113B624ABE6}" type="parTrans" cxnId="{20EE723B-2DD6-448B-B42B-1BAD1C6D9A0D}">
      <dgm:prSet/>
      <dgm:spPr/>
      <dgm:t>
        <a:bodyPr/>
        <a:lstStyle/>
        <a:p>
          <a:endParaRPr lang="en-GB"/>
        </a:p>
      </dgm:t>
    </dgm:pt>
    <dgm:pt modelId="{017B8F51-FF05-489A-8AE1-DE0D53E5A6D3}" type="sibTrans" cxnId="{20EE723B-2DD6-448B-B42B-1BAD1C6D9A0D}">
      <dgm:prSet/>
      <dgm:spPr/>
      <dgm:t>
        <a:bodyPr/>
        <a:lstStyle/>
        <a:p>
          <a:endParaRPr lang="en-GB"/>
        </a:p>
      </dgm:t>
    </dgm:pt>
    <dgm:pt modelId="{425D06AF-E866-4205-910D-2F93B740B2B0}">
      <dgm:prSet phldrT="[Text]"/>
      <dgm:spPr/>
      <dgm:t>
        <a:bodyPr/>
        <a:lstStyle/>
        <a:p>
          <a:r>
            <a:rPr lang="en-US" dirty="0"/>
            <a:t>Export data transformed in desired format &amp; structure (GeoPackage /GML / database tables/ GeoJSON...)</a:t>
          </a:r>
          <a:endParaRPr lang="en-GB" dirty="0"/>
        </a:p>
      </dgm:t>
    </dgm:pt>
    <dgm:pt modelId="{936BDDE0-680A-4FC9-B649-2DF83359BD2B}" type="parTrans" cxnId="{9C7918BA-394C-46FD-AE59-AEBDB4F83717}">
      <dgm:prSet/>
      <dgm:spPr/>
      <dgm:t>
        <a:bodyPr/>
        <a:lstStyle/>
        <a:p>
          <a:endParaRPr lang="en-GB"/>
        </a:p>
      </dgm:t>
    </dgm:pt>
    <dgm:pt modelId="{A5A1B64C-E5CA-4ACA-96E6-1909888B5ED3}" type="sibTrans" cxnId="{9C7918BA-394C-46FD-AE59-AEBDB4F83717}">
      <dgm:prSet/>
      <dgm:spPr/>
      <dgm:t>
        <a:bodyPr/>
        <a:lstStyle/>
        <a:p>
          <a:endParaRPr lang="en-GB"/>
        </a:p>
      </dgm:t>
    </dgm:pt>
    <dgm:pt modelId="{EB297DF8-D54A-4715-8AEF-6C9BEB20127A}" type="pres">
      <dgm:prSet presAssocID="{61FBE3E5-48C4-400B-B0F7-1BF3B63F4D34}" presName="Name0" presStyleCnt="0">
        <dgm:presLayoutVars>
          <dgm:chMax val="7"/>
          <dgm:chPref val="7"/>
          <dgm:dir/>
        </dgm:presLayoutVars>
      </dgm:prSet>
      <dgm:spPr/>
    </dgm:pt>
    <dgm:pt modelId="{DA0F7EE9-5F5D-469E-9211-D01A065E05C1}" type="pres">
      <dgm:prSet presAssocID="{61FBE3E5-48C4-400B-B0F7-1BF3B63F4D34}" presName="Name1" presStyleCnt="0"/>
      <dgm:spPr/>
    </dgm:pt>
    <dgm:pt modelId="{D3CCC78B-2959-4C55-A3AE-CC22B5E50194}" type="pres">
      <dgm:prSet presAssocID="{61FBE3E5-48C4-400B-B0F7-1BF3B63F4D34}" presName="cycle" presStyleCnt="0"/>
      <dgm:spPr/>
    </dgm:pt>
    <dgm:pt modelId="{E6DB9874-9122-4034-97A9-E49C5883C445}" type="pres">
      <dgm:prSet presAssocID="{61FBE3E5-48C4-400B-B0F7-1BF3B63F4D34}" presName="srcNode" presStyleLbl="node1" presStyleIdx="0" presStyleCnt="5"/>
      <dgm:spPr/>
    </dgm:pt>
    <dgm:pt modelId="{D3812B3B-0350-4334-B9C8-D29E6603ED09}" type="pres">
      <dgm:prSet presAssocID="{61FBE3E5-48C4-400B-B0F7-1BF3B63F4D34}" presName="conn" presStyleLbl="parChTrans1D2" presStyleIdx="0" presStyleCnt="1"/>
      <dgm:spPr/>
    </dgm:pt>
    <dgm:pt modelId="{AC4956BA-AFA7-4A3C-9079-AC04B725A0FF}" type="pres">
      <dgm:prSet presAssocID="{61FBE3E5-48C4-400B-B0F7-1BF3B63F4D34}" presName="extraNode" presStyleLbl="node1" presStyleIdx="0" presStyleCnt="5"/>
      <dgm:spPr/>
    </dgm:pt>
    <dgm:pt modelId="{EA9B9286-126A-456A-BE7E-2367D134602E}" type="pres">
      <dgm:prSet presAssocID="{61FBE3E5-48C4-400B-B0F7-1BF3B63F4D34}" presName="dstNode" presStyleLbl="node1" presStyleIdx="0" presStyleCnt="5"/>
      <dgm:spPr/>
    </dgm:pt>
    <dgm:pt modelId="{D284DDE7-A92B-4BCE-850F-C2117DBC808C}" type="pres">
      <dgm:prSet presAssocID="{0E59D68E-9422-483C-9723-CC52E6CE0472}" presName="text_1" presStyleLbl="node1" presStyleIdx="0" presStyleCnt="5">
        <dgm:presLayoutVars>
          <dgm:bulletEnabled val="1"/>
        </dgm:presLayoutVars>
      </dgm:prSet>
      <dgm:spPr/>
    </dgm:pt>
    <dgm:pt modelId="{EDD7315A-4224-47CF-BF7B-762442133016}" type="pres">
      <dgm:prSet presAssocID="{0E59D68E-9422-483C-9723-CC52E6CE0472}" presName="accent_1" presStyleCnt="0"/>
      <dgm:spPr/>
    </dgm:pt>
    <dgm:pt modelId="{6ED6B609-3133-4F72-A8F0-5D6F9DA16022}" type="pres">
      <dgm:prSet presAssocID="{0E59D68E-9422-483C-9723-CC52E6CE0472}" presName="accentRepeatNode" presStyleLbl="solidFgAcc1" presStyleIdx="0" presStyleCnt="5"/>
      <dgm:spPr/>
    </dgm:pt>
    <dgm:pt modelId="{C03F36AD-812A-4D62-AB49-383CF131EC37}" type="pres">
      <dgm:prSet presAssocID="{32E5F146-04CA-4D6B-B20A-4E366F485191}" presName="text_2" presStyleLbl="node1" presStyleIdx="1" presStyleCnt="5">
        <dgm:presLayoutVars>
          <dgm:bulletEnabled val="1"/>
        </dgm:presLayoutVars>
      </dgm:prSet>
      <dgm:spPr/>
    </dgm:pt>
    <dgm:pt modelId="{DC8898D5-34ED-409C-B9B4-39EB8F758D20}" type="pres">
      <dgm:prSet presAssocID="{32E5F146-04CA-4D6B-B20A-4E366F485191}" presName="accent_2" presStyleCnt="0"/>
      <dgm:spPr/>
    </dgm:pt>
    <dgm:pt modelId="{57932EA8-4F08-4A65-9B46-4C472E5EA039}" type="pres">
      <dgm:prSet presAssocID="{32E5F146-04CA-4D6B-B20A-4E366F485191}" presName="accentRepeatNode" presStyleLbl="solidFgAcc1" presStyleIdx="1" presStyleCnt="5"/>
      <dgm:spPr/>
    </dgm:pt>
    <dgm:pt modelId="{83F53D5B-7A78-4DFB-B048-B9B192628381}" type="pres">
      <dgm:prSet presAssocID="{B961D4B2-3814-4D32-8ED7-15210FEAFE00}" presName="text_3" presStyleLbl="node1" presStyleIdx="2" presStyleCnt="5">
        <dgm:presLayoutVars>
          <dgm:bulletEnabled val="1"/>
        </dgm:presLayoutVars>
      </dgm:prSet>
      <dgm:spPr/>
    </dgm:pt>
    <dgm:pt modelId="{9D4DB753-B28E-4051-AB04-9B544D6E1497}" type="pres">
      <dgm:prSet presAssocID="{B961D4B2-3814-4D32-8ED7-15210FEAFE00}" presName="accent_3" presStyleCnt="0"/>
      <dgm:spPr/>
    </dgm:pt>
    <dgm:pt modelId="{22A32017-196D-4495-A5C1-E4A9E38318FB}" type="pres">
      <dgm:prSet presAssocID="{B961D4B2-3814-4D32-8ED7-15210FEAFE00}" presName="accentRepeatNode" presStyleLbl="solidFgAcc1" presStyleIdx="2" presStyleCnt="5"/>
      <dgm:spPr/>
    </dgm:pt>
    <dgm:pt modelId="{057C54C9-256B-4718-B85D-1E27802E530D}" type="pres">
      <dgm:prSet presAssocID="{B907BFB5-EABF-4839-8077-3BAF9E5D211A}" presName="text_4" presStyleLbl="node1" presStyleIdx="3" presStyleCnt="5" custLinFactNeighborX="726">
        <dgm:presLayoutVars>
          <dgm:bulletEnabled val="1"/>
        </dgm:presLayoutVars>
      </dgm:prSet>
      <dgm:spPr/>
    </dgm:pt>
    <dgm:pt modelId="{2AE21B0B-D206-4820-8651-5A699CEA8C18}" type="pres">
      <dgm:prSet presAssocID="{B907BFB5-EABF-4839-8077-3BAF9E5D211A}" presName="accent_4" presStyleCnt="0"/>
      <dgm:spPr/>
    </dgm:pt>
    <dgm:pt modelId="{B81232E6-F67D-4BAE-B0ED-22B3F73E4CED}" type="pres">
      <dgm:prSet presAssocID="{B907BFB5-EABF-4839-8077-3BAF9E5D211A}" presName="accentRepeatNode" presStyleLbl="solidFgAcc1" presStyleIdx="3" presStyleCnt="5"/>
      <dgm:spPr/>
    </dgm:pt>
    <dgm:pt modelId="{8B2EEB75-BC73-498D-ACE9-EE849F297A6B}" type="pres">
      <dgm:prSet presAssocID="{425D06AF-E866-4205-910D-2F93B740B2B0}" presName="text_5" presStyleLbl="node1" presStyleIdx="4" presStyleCnt="5">
        <dgm:presLayoutVars>
          <dgm:bulletEnabled val="1"/>
        </dgm:presLayoutVars>
      </dgm:prSet>
      <dgm:spPr/>
    </dgm:pt>
    <dgm:pt modelId="{D1D95489-411A-4D2E-B5ED-7492733BB4A9}" type="pres">
      <dgm:prSet presAssocID="{425D06AF-E866-4205-910D-2F93B740B2B0}" presName="accent_5" presStyleCnt="0"/>
      <dgm:spPr/>
    </dgm:pt>
    <dgm:pt modelId="{A749DA23-53A7-4BC6-B1A2-71196F6963B6}" type="pres">
      <dgm:prSet presAssocID="{425D06AF-E866-4205-910D-2F93B740B2B0}" presName="accentRepeatNode" presStyleLbl="solidFgAcc1" presStyleIdx="4" presStyleCnt="5"/>
      <dgm:spPr/>
    </dgm:pt>
  </dgm:ptLst>
  <dgm:cxnLst>
    <dgm:cxn modelId="{CF20DB03-4B5E-4ABC-BA35-F98D3F621B86}" type="presOf" srcId="{BC7F4DD8-9C0E-40D8-A0A0-1AC3A5DE67AA}" destId="{D3812B3B-0350-4334-B9C8-D29E6603ED09}" srcOrd="0" destOrd="0" presId="urn:microsoft.com/office/officeart/2008/layout/VerticalCurvedList"/>
    <dgm:cxn modelId="{376E290C-DA9F-4F63-A18E-5385B0BE1994}" type="presOf" srcId="{61FBE3E5-48C4-400B-B0F7-1BF3B63F4D34}" destId="{EB297DF8-D54A-4715-8AEF-6C9BEB20127A}" srcOrd="0" destOrd="0" presId="urn:microsoft.com/office/officeart/2008/layout/VerticalCurvedList"/>
    <dgm:cxn modelId="{20EE723B-2DD6-448B-B42B-1BAD1C6D9A0D}" srcId="{61FBE3E5-48C4-400B-B0F7-1BF3B63F4D34}" destId="{B907BFB5-EABF-4839-8077-3BAF9E5D211A}" srcOrd="3" destOrd="0" parTransId="{FA4EDABC-9F5B-4FB2-A434-F113B624ABE6}" sibTransId="{017B8F51-FF05-489A-8AE1-DE0D53E5A6D3}"/>
    <dgm:cxn modelId="{C7B4364E-1F32-49FD-8D64-6528294610DB}" srcId="{61FBE3E5-48C4-400B-B0F7-1BF3B63F4D34}" destId="{B961D4B2-3814-4D32-8ED7-15210FEAFE00}" srcOrd="2" destOrd="0" parTransId="{31325A1E-8845-4B5B-A98F-1B194F84B1A4}" sibTransId="{2C35F3F0-36F1-40BD-9919-89CFE57D2106}"/>
    <dgm:cxn modelId="{0BA61456-EBC4-4563-A9FE-8E859B3873AB}" type="presOf" srcId="{32E5F146-04CA-4D6B-B20A-4E366F485191}" destId="{C03F36AD-812A-4D62-AB49-383CF131EC37}" srcOrd="0" destOrd="0" presId="urn:microsoft.com/office/officeart/2008/layout/VerticalCurvedList"/>
    <dgm:cxn modelId="{FC617783-FDD1-415E-9B90-1DB0BD2C1F25}" type="presOf" srcId="{0E59D68E-9422-483C-9723-CC52E6CE0472}" destId="{D284DDE7-A92B-4BCE-850F-C2117DBC808C}" srcOrd="0" destOrd="0" presId="urn:microsoft.com/office/officeart/2008/layout/VerticalCurvedList"/>
    <dgm:cxn modelId="{783FA0B5-A15F-41E9-9C1A-703297677FFA}" type="presOf" srcId="{B907BFB5-EABF-4839-8077-3BAF9E5D211A}" destId="{057C54C9-256B-4718-B85D-1E27802E530D}" srcOrd="0" destOrd="0" presId="urn:microsoft.com/office/officeart/2008/layout/VerticalCurvedList"/>
    <dgm:cxn modelId="{9C7918BA-394C-46FD-AE59-AEBDB4F83717}" srcId="{61FBE3E5-48C4-400B-B0F7-1BF3B63F4D34}" destId="{425D06AF-E866-4205-910D-2F93B740B2B0}" srcOrd="4" destOrd="0" parTransId="{936BDDE0-680A-4FC9-B649-2DF83359BD2B}" sibTransId="{A5A1B64C-E5CA-4ACA-96E6-1909888B5ED3}"/>
    <dgm:cxn modelId="{E7B6C6E0-5F06-4017-A351-F4C5591E7021}" srcId="{61FBE3E5-48C4-400B-B0F7-1BF3B63F4D34}" destId="{32E5F146-04CA-4D6B-B20A-4E366F485191}" srcOrd="1" destOrd="0" parTransId="{F321EBDB-9E72-4E77-A3FE-ABE4E7CE5D14}" sibTransId="{75D5117E-62FD-4A9D-BBC6-9201729E6812}"/>
    <dgm:cxn modelId="{2B0932F4-6B26-4387-849C-1967ED5F116D}" type="presOf" srcId="{B961D4B2-3814-4D32-8ED7-15210FEAFE00}" destId="{83F53D5B-7A78-4DFB-B048-B9B192628381}" srcOrd="0" destOrd="0" presId="urn:microsoft.com/office/officeart/2008/layout/VerticalCurvedList"/>
    <dgm:cxn modelId="{1AD10FF8-56C3-4AFF-9B2D-D4BCCCE888CF}" srcId="{61FBE3E5-48C4-400B-B0F7-1BF3B63F4D34}" destId="{0E59D68E-9422-483C-9723-CC52E6CE0472}" srcOrd="0" destOrd="0" parTransId="{42076B80-DEC5-4925-9438-FBC3BD6B335E}" sibTransId="{BC7F4DD8-9C0E-40D8-A0A0-1AC3A5DE67AA}"/>
    <dgm:cxn modelId="{8969B0FE-7D32-4FEE-9178-457214879E27}" type="presOf" srcId="{425D06AF-E866-4205-910D-2F93B740B2B0}" destId="{8B2EEB75-BC73-498D-ACE9-EE849F297A6B}" srcOrd="0" destOrd="0" presId="urn:microsoft.com/office/officeart/2008/layout/VerticalCurvedList"/>
    <dgm:cxn modelId="{FFC20470-A27B-4C80-BAB2-E763BF6BC4E2}" type="presParOf" srcId="{EB297DF8-D54A-4715-8AEF-6C9BEB20127A}" destId="{DA0F7EE9-5F5D-469E-9211-D01A065E05C1}" srcOrd="0" destOrd="0" presId="urn:microsoft.com/office/officeart/2008/layout/VerticalCurvedList"/>
    <dgm:cxn modelId="{D5B2FC09-796F-4C80-9D9A-46F12C9819FF}" type="presParOf" srcId="{DA0F7EE9-5F5D-469E-9211-D01A065E05C1}" destId="{D3CCC78B-2959-4C55-A3AE-CC22B5E50194}" srcOrd="0" destOrd="0" presId="urn:microsoft.com/office/officeart/2008/layout/VerticalCurvedList"/>
    <dgm:cxn modelId="{812627F8-F4A4-463D-B087-CF34D8BE2072}" type="presParOf" srcId="{D3CCC78B-2959-4C55-A3AE-CC22B5E50194}" destId="{E6DB9874-9122-4034-97A9-E49C5883C445}" srcOrd="0" destOrd="0" presId="urn:microsoft.com/office/officeart/2008/layout/VerticalCurvedList"/>
    <dgm:cxn modelId="{A1E9D687-E938-42BB-B25A-0049D7FEEEF2}" type="presParOf" srcId="{D3CCC78B-2959-4C55-A3AE-CC22B5E50194}" destId="{D3812B3B-0350-4334-B9C8-D29E6603ED09}" srcOrd="1" destOrd="0" presId="urn:microsoft.com/office/officeart/2008/layout/VerticalCurvedList"/>
    <dgm:cxn modelId="{C1D5583C-8A0E-488C-A939-CFFE71306CF8}" type="presParOf" srcId="{D3CCC78B-2959-4C55-A3AE-CC22B5E50194}" destId="{AC4956BA-AFA7-4A3C-9079-AC04B725A0FF}" srcOrd="2" destOrd="0" presId="urn:microsoft.com/office/officeart/2008/layout/VerticalCurvedList"/>
    <dgm:cxn modelId="{D7D3E781-7F74-4130-B9E4-44EFFF51188F}" type="presParOf" srcId="{D3CCC78B-2959-4C55-A3AE-CC22B5E50194}" destId="{EA9B9286-126A-456A-BE7E-2367D134602E}" srcOrd="3" destOrd="0" presId="urn:microsoft.com/office/officeart/2008/layout/VerticalCurvedList"/>
    <dgm:cxn modelId="{F9DD1B53-A970-4513-91FA-FA6699D5B4C8}" type="presParOf" srcId="{DA0F7EE9-5F5D-469E-9211-D01A065E05C1}" destId="{D284DDE7-A92B-4BCE-850F-C2117DBC808C}" srcOrd="1" destOrd="0" presId="urn:microsoft.com/office/officeart/2008/layout/VerticalCurvedList"/>
    <dgm:cxn modelId="{57D196EB-A07E-4919-8747-97D091C24F92}" type="presParOf" srcId="{DA0F7EE9-5F5D-469E-9211-D01A065E05C1}" destId="{EDD7315A-4224-47CF-BF7B-762442133016}" srcOrd="2" destOrd="0" presId="urn:microsoft.com/office/officeart/2008/layout/VerticalCurvedList"/>
    <dgm:cxn modelId="{B2D50FE4-DFAD-4805-B78E-96EE2CE4E9BF}" type="presParOf" srcId="{EDD7315A-4224-47CF-BF7B-762442133016}" destId="{6ED6B609-3133-4F72-A8F0-5D6F9DA16022}" srcOrd="0" destOrd="0" presId="urn:microsoft.com/office/officeart/2008/layout/VerticalCurvedList"/>
    <dgm:cxn modelId="{FE7140EA-235B-4A58-B98D-A747A77BF522}" type="presParOf" srcId="{DA0F7EE9-5F5D-469E-9211-D01A065E05C1}" destId="{C03F36AD-812A-4D62-AB49-383CF131EC37}" srcOrd="3" destOrd="0" presId="urn:microsoft.com/office/officeart/2008/layout/VerticalCurvedList"/>
    <dgm:cxn modelId="{8BBE1FCE-F516-4563-85C6-3858622E7C1B}" type="presParOf" srcId="{DA0F7EE9-5F5D-469E-9211-D01A065E05C1}" destId="{DC8898D5-34ED-409C-B9B4-39EB8F758D20}" srcOrd="4" destOrd="0" presId="urn:microsoft.com/office/officeart/2008/layout/VerticalCurvedList"/>
    <dgm:cxn modelId="{E0B541F2-CFB0-486E-A2FD-C23368B75153}" type="presParOf" srcId="{DC8898D5-34ED-409C-B9B4-39EB8F758D20}" destId="{57932EA8-4F08-4A65-9B46-4C472E5EA039}" srcOrd="0" destOrd="0" presId="urn:microsoft.com/office/officeart/2008/layout/VerticalCurvedList"/>
    <dgm:cxn modelId="{C814C933-1FB3-49F8-A5B4-57B4BB0DDDD5}" type="presParOf" srcId="{DA0F7EE9-5F5D-469E-9211-D01A065E05C1}" destId="{83F53D5B-7A78-4DFB-B048-B9B192628381}" srcOrd="5" destOrd="0" presId="urn:microsoft.com/office/officeart/2008/layout/VerticalCurvedList"/>
    <dgm:cxn modelId="{AED34CAA-261C-42FC-974E-CBDBDB354668}" type="presParOf" srcId="{DA0F7EE9-5F5D-469E-9211-D01A065E05C1}" destId="{9D4DB753-B28E-4051-AB04-9B544D6E1497}" srcOrd="6" destOrd="0" presId="urn:microsoft.com/office/officeart/2008/layout/VerticalCurvedList"/>
    <dgm:cxn modelId="{5E8D97AE-456F-4F50-AB31-6B86004A0D4D}" type="presParOf" srcId="{9D4DB753-B28E-4051-AB04-9B544D6E1497}" destId="{22A32017-196D-4495-A5C1-E4A9E38318FB}" srcOrd="0" destOrd="0" presId="urn:microsoft.com/office/officeart/2008/layout/VerticalCurvedList"/>
    <dgm:cxn modelId="{D169F647-81FA-43A1-97C5-BE6DFF5BED6B}" type="presParOf" srcId="{DA0F7EE9-5F5D-469E-9211-D01A065E05C1}" destId="{057C54C9-256B-4718-B85D-1E27802E530D}" srcOrd="7" destOrd="0" presId="urn:microsoft.com/office/officeart/2008/layout/VerticalCurvedList"/>
    <dgm:cxn modelId="{A2BC1C99-16DB-4C80-A9AC-AEC6B3988677}" type="presParOf" srcId="{DA0F7EE9-5F5D-469E-9211-D01A065E05C1}" destId="{2AE21B0B-D206-4820-8651-5A699CEA8C18}" srcOrd="8" destOrd="0" presId="urn:microsoft.com/office/officeart/2008/layout/VerticalCurvedList"/>
    <dgm:cxn modelId="{BA219032-2066-41F3-9D12-62728DA33772}" type="presParOf" srcId="{2AE21B0B-D206-4820-8651-5A699CEA8C18}" destId="{B81232E6-F67D-4BAE-B0ED-22B3F73E4CED}" srcOrd="0" destOrd="0" presId="urn:microsoft.com/office/officeart/2008/layout/VerticalCurvedList"/>
    <dgm:cxn modelId="{BFDB8D7F-72A9-4599-8452-EBC99FA1AA64}" type="presParOf" srcId="{DA0F7EE9-5F5D-469E-9211-D01A065E05C1}" destId="{8B2EEB75-BC73-498D-ACE9-EE849F297A6B}" srcOrd="9" destOrd="0" presId="urn:microsoft.com/office/officeart/2008/layout/VerticalCurvedList"/>
    <dgm:cxn modelId="{81749F6A-B806-4363-BAF9-71CFDD72FA34}" type="presParOf" srcId="{DA0F7EE9-5F5D-469E-9211-D01A065E05C1}" destId="{D1D95489-411A-4D2E-B5ED-7492733BB4A9}" srcOrd="10" destOrd="0" presId="urn:microsoft.com/office/officeart/2008/layout/VerticalCurvedList"/>
    <dgm:cxn modelId="{5303E27F-E3EA-4106-A5A1-0C193D2AA440}" type="presParOf" srcId="{D1D95489-411A-4D2E-B5ED-7492733BB4A9}" destId="{A749DA23-53A7-4BC6-B1A2-71196F6963B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12B3B-0350-4334-B9C8-D29E6603ED09}">
      <dsp:nvSpPr>
        <dsp:cNvPr id="0" name=""/>
        <dsp:cNvSpPr/>
      </dsp:nvSpPr>
      <dsp:spPr>
        <a:xfrm>
          <a:off x="-5195419" y="-795788"/>
          <a:ext cx="6186860" cy="6186860"/>
        </a:xfrm>
        <a:prstGeom prst="blockArc">
          <a:avLst>
            <a:gd name="adj1" fmla="val 18900000"/>
            <a:gd name="adj2" fmla="val 2700000"/>
            <a:gd name="adj3" fmla="val 34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84DDE7-A92B-4BCE-850F-C2117DBC808C}">
      <dsp:nvSpPr>
        <dsp:cNvPr id="0" name=""/>
        <dsp:cNvSpPr/>
      </dsp:nvSpPr>
      <dsp:spPr>
        <a:xfrm>
          <a:off x="433632" y="287113"/>
          <a:ext cx="6538590" cy="5745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6084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Import the source and target schemas</a:t>
          </a:r>
          <a:endParaRPr lang="en-GB" sz="1700" kern="1200" dirty="0"/>
        </a:p>
      </dsp:txBody>
      <dsp:txXfrm>
        <a:off x="433632" y="287113"/>
        <a:ext cx="6538590" cy="574594"/>
      </dsp:txXfrm>
    </dsp:sp>
    <dsp:sp modelId="{6ED6B609-3133-4F72-A8F0-5D6F9DA16022}">
      <dsp:nvSpPr>
        <dsp:cNvPr id="0" name=""/>
        <dsp:cNvSpPr/>
      </dsp:nvSpPr>
      <dsp:spPr>
        <a:xfrm>
          <a:off x="74510" y="215289"/>
          <a:ext cx="718242" cy="7182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3F36AD-812A-4D62-AB49-383CF131EC37}">
      <dsp:nvSpPr>
        <dsp:cNvPr id="0" name=""/>
        <dsp:cNvSpPr/>
      </dsp:nvSpPr>
      <dsp:spPr>
        <a:xfrm>
          <a:off x="845369" y="1148728"/>
          <a:ext cx="6126853" cy="574594"/>
        </a:xfrm>
        <a:prstGeom prst="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6084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Import source data (optional, needed to enable 'live' validation )</a:t>
          </a:r>
          <a:endParaRPr lang="en-GB" sz="1700" kern="1200" dirty="0"/>
        </a:p>
      </dsp:txBody>
      <dsp:txXfrm>
        <a:off x="845369" y="1148728"/>
        <a:ext cx="6126853" cy="574594"/>
      </dsp:txXfrm>
    </dsp:sp>
    <dsp:sp modelId="{57932EA8-4F08-4A65-9B46-4C472E5EA039}">
      <dsp:nvSpPr>
        <dsp:cNvPr id="0" name=""/>
        <dsp:cNvSpPr/>
      </dsp:nvSpPr>
      <dsp:spPr>
        <a:xfrm>
          <a:off x="486247" y="1076904"/>
          <a:ext cx="718242" cy="7182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F53D5B-7A78-4DFB-B048-B9B192628381}">
      <dsp:nvSpPr>
        <dsp:cNvPr id="0" name=""/>
        <dsp:cNvSpPr/>
      </dsp:nvSpPr>
      <dsp:spPr>
        <a:xfrm>
          <a:off x="971739" y="2010344"/>
          <a:ext cx="6000482" cy="574594"/>
        </a:xfrm>
        <a:prstGeom prst="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6084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Identify relationships between source and target types</a:t>
          </a:r>
          <a:endParaRPr lang="en-GB" sz="1700" kern="1200" dirty="0"/>
        </a:p>
      </dsp:txBody>
      <dsp:txXfrm>
        <a:off x="971739" y="2010344"/>
        <a:ext cx="6000482" cy="574594"/>
      </dsp:txXfrm>
    </dsp:sp>
    <dsp:sp modelId="{22A32017-196D-4495-A5C1-E4A9E38318FB}">
      <dsp:nvSpPr>
        <dsp:cNvPr id="0" name=""/>
        <dsp:cNvSpPr/>
      </dsp:nvSpPr>
      <dsp:spPr>
        <a:xfrm>
          <a:off x="612618" y="1938520"/>
          <a:ext cx="718242" cy="7182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7C54C9-256B-4718-B85D-1E27802E530D}">
      <dsp:nvSpPr>
        <dsp:cNvPr id="0" name=""/>
        <dsp:cNvSpPr/>
      </dsp:nvSpPr>
      <dsp:spPr>
        <a:xfrm>
          <a:off x="889850" y="2871959"/>
          <a:ext cx="6126853" cy="574594"/>
        </a:xfrm>
        <a:prstGeom prst="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6084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Add identified relationships to the alignment panel</a:t>
          </a:r>
          <a:endParaRPr lang="en-GB" sz="1700" kern="1200" dirty="0"/>
        </a:p>
      </dsp:txBody>
      <dsp:txXfrm>
        <a:off x="889850" y="2871959"/>
        <a:ext cx="6126853" cy="574594"/>
      </dsp:txXfrm>
    </dsp:sp>
    <dsp:sp modelId="{B81232E6-F67D-4BAE-B0ED-22B3F73E4CED}">
      <dsp:nvSpPr>
        <dsp:cNvPr id="0" name=""/>
        <dsp:cNvSpPr/>
      </dsp:nvSpPr>
      <dsp:spPr>
        <a:xfrm>
          <a:off x="486247" y="2800135"/>
          <a:ext cx="718242" cy="7182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2EEB75-BC73-498D-ACE9-EE849F297A6B}">
      <dsp:nvSpPr>
        <dsp:cNvPr id="0" name=""/>
        <dsp:cNvSpPr/>
      </dsp:nvSpPr>
      <dsp:spPr>
        <a:xfrm>
          <a:off x="433632" y="3733575"/>
          <a:ext cx="6538590" cy="574594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6084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Export data transformed in desired format &amp; structure (GeoPackage /GML / database tables/ GeoJSON...)</a:t>
          </a:r>
          <a:endParaRPr lang="en-GB" sz="1700" kern="1200" dirty="0"/>
        </a:p>
      </dsp:txBody>
      <dsp:txXfrm>
        <a:off x="433632" y="3733575"/>
        <a:ext cx="6538590" cy="574594"/>
      </dsp:txXfrm>
    </dsp:sp>
    <dsp:sp modelId="{A749DA23-53A7-4BC6-B1A2-71196F6963B6}">
      <dsp:nvSpPr>
        <dsp:cNvPr id="0" name=""/>
        <dsp:cNvSpPr/>
      </dsp:nvSpPr>
      <dsp:spPr>
        <a:xfrm>
          <a:off x="74510" y="3661751"/>
          <a:ext cx="718242" cy="7182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0D525-55FB-4244-8049-015340C8F1E1}" type="datetimeFigureOut">
              <a:rPr lang="nl-NL" smtClean="0"/>
              <a:t>8-12-2024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B1D55-90BE-4E3B-9223-D1FEAD60BC4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357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B1D55-90BE-4E3B-9223-D1FEAD60BC4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5653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6D9DE-ACD9-A644-E8A0-C559D01F9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0B9E045-C7BD-62DC-5F2E-DB27DC8DD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E67F387-87AC-97B0-EB45-CBFA81279C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38BE265-3B5E-845C-EC1D-4745A8AF8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FC47DF-0757-4F65-8C74-8B8EFA300F47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414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23863-F49E-312D-73B3-57569E8ED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635369-1B46-C609-FFB0-84D9D66BE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7E0AA6-F5CA-5110-EE9B-EA313590A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D8CCF-FDB7-A997-7132-4E1A05C0A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DB1D55-90BE-4E3B-9223-D1FEAD60BC4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935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B1D55-90BE-4E3B-9223-D1FEAD60BC4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8831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B1D55-90BE-4E3B-9223-D1FEAD60BC4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5062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B1D55-90BE-4E3B-9223-D1FEAD60BC4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1029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B1D55-90BE-4E3B-9223-D1FEAD60BC4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0706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B1D55-90BE-4E3B-9223-D1FEAD60BC4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1477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B1D55-90BE-4E3B-9223-D1FEAD60BC4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4443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81EF8-CA43-6E93-F1B5-13613086F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BC0A8-5452-F057-E845-675099DAE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2358A2-05AA-A032-73D3-06D29C01A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47075-BFCA-5B5F-3B05-EF755F1C7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B1D55-90BE-4E3B-9223-D1FEAD60BC4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5323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B83AE-1201-99CE-18BC-0790EAC5D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ECC5F-1DE7-8A3B-B5A9-7E4D7437AD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2DEF4-07D0-09E1-3DD5-AA8ACD046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063FB-F021-B378-D90C-0C75284024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B1D55-90BE-4E3B-9223-D1FEAD60BC4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8674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980B0-6FA8-64A5-B30D-7FE13E48E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0A98FC1-412E-F20E-4C49-183FF483B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85DC98-7911-D2F7-2301-61840A236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CBA8F5-F6D2-76BC-C188-6BC840DAF9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FC47DF-0757-4F65-8C74-8B8EFA300F47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80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529BB-3D83-5425-30A3-4FDE38A2A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4DEAC-20F0-BF90-021B-D1A76AF3B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36B75-A45F-4239-B95E-EFDA69B24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B2F56-0FCE-972D-D135-A0A54FDF99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B1D55-90BE-4E3B-9223-D1FEAD60BC4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2452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FC47DF-0757-4F65-8C74-8B8EFA300F47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FC47DF-0757-4F65-8C74-8B8EFA300F47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1104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 descr="Et billede, der indeholder tegning, spil&#10;&#10;Automatisk genereret beskrivelse">
            <a:extLst>
              <a:ext uri="{FF2B5EF4-FFF2-40B4-BE49-F238E27FC236}">
                <a16:creationId xmlns:a16="http://schemas.microsoft.com/office/drawing/2014/main" id="{95E6BDFD-52B7-4C01-901C-FBCDF91031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42000"/>
            <a:ext cx="14397183" cy="72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 baseline="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subtitle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0B0FD-8FF2-44E6-B1A2-B7A4E8DBE06A}" type="datetime1">
              <a:rPr lang="en-GB" smtClean="0"/>
              <a:t>08/12/2024</a:t>
            </a:fld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82B34B7A-9D40-A34C-B181-C76807937C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1631" y="5774669"/>
            <a:ext cx="2803539" cy="720000"/>
          </a:xfrm>
          <a:prstGeom prst="rect">
            <a:avLst/>
          </a:prstGeom>
        </p:spPr>
      </p:pic>
      <p:pic>
        <p:nvPicPr>
          <p:cNvPr id="10" name="Immagine 9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9D5D78A3-3E3F-CA51-D7B2-F010A4E66A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954" y="5810018"/>
            <a:ext cx="980846" cy="53004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930365C-AD2D-41E6-7449-4342B37C482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390" y="5902030"/>
            <a:ext cx="1434921" cy="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7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br>
              <a:rPr lang="da-DK"/>
            </a:b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 baseline="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 baseline="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BE0FE-7CCA-4A2A-867F-78839FD0B9BC}" type="datetime1">
              <a:rPr lang="en-GB" smtClean="0"/>
              <a:t>08/12/2024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1st Workshop on INSPIRE SOIL-Geopackage 25th November 2024</a:t>
            </a:r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Billede 8" descr="Et billede, der indeholder spil&#10;&#10;Automatisk genereret beskrivelse">
            <a:extLst>
              <a:ext uri="{FF2B5EF4-FFF2-40B4-BE49-F238E27FC236}">
                <a16:creationId xmlns:a16="http://schemas.microsoft.com/office/drawing/2014/main" id="{2405D461-8852-49C5-BB3B-436999A075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407"/>
          <a:stretch/>
        </p:blipFill>
        <p:spPr>
          <a:xfrm>
            <a:off x="9832" y="3410857"/>
            <a:ext cx="12182168" cy="34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9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br>
              <a:rPr lang="da-DK"/>
            </a:br>
            <a:endParaRPr lang="da-DK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a-DK"/>
              <a:t>Picture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C91C9-173A-4E8A-BF3C-1D1B029AB79E}" type="datetime1">
              <a:rPr lang="en-GB" smtClean="0"/>
              <a:t>08/12/2024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1st Workshop on INSPIRE SOIL-Geopackage 25th November 2024</a:t>
            </a:r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Billede 9" descr="Et billede, der indeholder spil&#10;&#10;Automatisk genereret beskrivelse">
            <a:extLst>
              <a:ext uri="{FF2B5EF4-FFF2-40B4-BE49-F238E27FC236}">
                <a16:creationId xmlns:a16="http://schemas.microsoft.com/office/drawing/2014/main" id="{2405D461-8852-49C5-BB3B-436999A075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445"/>
          <a:stretch/>
        </p:blipFill>
        <p:spPr>
          <a:xfrm>
            <a:off x="0" y="2743200"/>
            <a:ext cx="1218216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64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5665F-ABEF-44DC-82E6-B03CE4DB2CE7}" type="datetime1">
              <a:rPr lang="en-GB" smtClean="0"/>
              <a:t>08/12/2024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1st Workshop on INSPIRE SOIL-Geopackage 25th November 2024</a:t>
            </a:r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Billede 8" descr="Et billede, der indeholder spil&#10;&#10;Automatisk genereret beskrivelse">
            <a:extLst>
              <a:ext uri="{FF2B5EF4-FFF2-40B4-BE49-F238E27FC236}">
                <a16:creationId xmlns:a16="http://schemas.microsoft.com/office/drawing/2014/main" id="{2405D461-8852-49C5-BB3B-436999A075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" t="17195" r="-159" b="-358"/>
          <a:stretch/>
        </p:blipFill>
        <p:spPr>
          <a:xfrm>
            <a:off x="9832" y="1792514"/>
            <a:ext cx="12182168" cy="506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82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1123335" y="72707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B841-6F82-415F-AD16-14A77B2638D5}" type="datetime1">
              <a:rPr lang="en-GB" smtClean="0"/>
              <a:t>08/12/2024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1st Workshop on INSPIRE SOIL-Geopackage 25th November 2024</a:t>
            </a:r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678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4DDFF-583D-40FF-934E-60C3A8236D5E}" type="datetime1">
              <a:rPr lang="en-GB" smtClean="0"/>
              <a:t>08/12/2024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1st Workshop on INSPIRE SOIL-Geopackage 25th November 2024</a:t>
            </a:r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304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 descr="Et billede, der indeholder tegning, spil&#10;&#10;Automatisk genereret beskrivelse">
            <a:extLst>
              <a:ext uri="{FF2B5EF4-FFF2-40B4-BE49-F238E27FC236}">
                <a16:creationId xmlns:a16="http://schemas.microsoft.com/office/drawing/2014/main" id="{95E6BDFD-52B7-4C01-901C-FBCDF9103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"/>
          <a:stretch/>
        </p:blipFill>
        <p:spPr>
          <a:xfrm>
            <a:off x="0" y="-1173989"/>
            <a:ext cx="12188687" cy="81037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375" baseline="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35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subtitle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5E9D-39E5-4AB9-BF3C-871D26C19813}" type="datetimeFigureOut">
              <a:rPr lang="da-DK" smtClean="0"/>
              <a:t>08-12-2024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66D7-409D-4DB2-A280-EA07AC6CCF3C}" type="slidenum">
              <a:rPr lang="da-DK" smtClean="0"/>
              <a:t>‹#›</a:t>
            </a:fld>
            <a:endParaRPr lang="da-DK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29720" y="5684643"/>
            <a:ext cx="2129246" cy="73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76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 descr="Et billede, der indeholder spil&#10;&#10;Automatisk genereret beskrivelse">
            <a:extLst>
              <a:ext uri="{FF2B5EF4-FFF2-40B4-BE49-F238E27FC236}">
                <a16:creationId xmlns:a16="http://schemas.microsoft.com/office/drawing/2014/main" id="{4C6C2B42-99D9-4FAD-998C-F9DE237A93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" r="108"/>
          <a:stretch/>
        </p:blipFill>
        <p:spPr>
          <a:xfrm>
            <a:off x="0" y="-1227059"/>
            <a:ext cx="12178748" cy="811695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375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35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subtitle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5E9D-39E5-4AB9-BF3C-871D26C19813}" type="datetimeFigureOut">
              <a:rPr lang="da-DK" smtClean="0"/>
              <a:t>08-12-2024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66D7-409D-4DB2-A280-EA07AC6CCF3C}" type="slidenum">
              <a:rPr lang="da-DK" smtClean="0"/>
              <a:t>‹#›</a:t>
            </a:fld>
            <a:endParaRPr lang="da-DK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29720" y="5684643"/>
            <a:ext cx="2129246" cy="73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lede 11" descr="Et billede, der indeholder tegning&#10;&#10;Automatisk genereret beskrivelse">
            <a:extLst>
              <a:ext uri="{FF2B5EF4-FFF2-40B4-BE49-F238E27FC236}">
                <a16:creationId xmlns:a16="http://schemas.microsoft.com/office/drawing/2014/main" id="{54F59284-7F39-4675-8085-188F1FAF1A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0675"/>
            <a:ext cx="12192000" cy="812958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35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subtitle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5E9D-39E5-4AB9-BF3C-871D26C19813}" type="datetimeFigureOut">
              <a:rPr lang="da-DK" smtClean="0"/>
              <a:t>08-12-2024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66D7-409D-4DB2-A280-EA07AC6CCF3C}" type="slidenum">
              <a:rPr lang="da-DK" smtClean="0"/>
              <a:t>‹#›</a:t>
            </a:fld>
            <a:endParaRPr lang="da-DK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29720" y="5684643"/>
            <a:ext cx="2129246" cy="73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8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rgbClr val="967E51"/>
                </a:solidFill>
              </a:defRPr>
            </a:lvl1pPr>
            <a:lvl2pPr>
              <a:defRPr baseline="0">
                <a:solidFill>
                  <a:srgbClr val="839E3F"/>
                </a:solidFill>
              </a:defRPr>
            </a:lvl2pPr>
            <a:lvl3pPr>
              <a:defRPr>
                <a:solidFill>
                  <a:srgbClr val="839E3F"/>
                </a:solidFill>
              </a:defRPr>
            </a:lvl3pPr>
            <a:lvl4pPr>
              <a:defRPr>
                <a:solidFill>
                  <a:srgbClr val="839E3F"/>
                </a:solidFill>
              </a:defRPr>
            </a:lvl4pPr>
            <a:lvl5pPr>
              <a:defRPr>
                <a:solidFill>
                  <a:srgbClr val="839E3F"/>
                </a:solidFill>
              </a:defRPr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r>
              <a:rPr lang="da-DK"/>
              <a:t> </a:t>
            </a:r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5E9D-39E5-4AB9-BF3C-871D26C19813}" type="datetimeFigureOut">
              <a:rPr lang="da-DK" smtClean="0"/>
              <a:t>08-12-2024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66D7-409D-4DB2-A280-EA07AC6CCF3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38551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0813" y="376151"/>
            <a:ext cx="10515600" cy="2852737"/>
          </a:xfrm>
        </p:spPr>
        <p:txBody>
          <a:bodyPr anchor="b"/>
          <a:lstStyle>
            <a:lvl1pPr>
              <a:defRPr sz="3375">
                <a:solidFill>
                  <a:srgbClr val="30B2C2"/>
                </a:solidFill>
              </a:defRPr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br>
              <a:rPr lang="da-DK"/>
            </a:b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 hasCustomPrompt="1"/>
          </p:nvPr>
        </p:nvSpPr>
        <p:spPr>
          <a:xfrm>
            <a:off x="838200" y="3377524"/>
            <a:ext cx="10515600" cy="1500187"/>
          </a:xfrm>
        </p:spPr>
        <p:txBody>
          <a:bodyPr/>
          <a:lstStyle>
            <a:lvl1pPr marL="0" indent="0">
              <a:buNone/>
              <a:defRPr sz="1350">
                <a:solidFill>
                  <a:srgbClr val="967E5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5E9D-39E5-4AB9-BF3C-871D26C19813}" type="datetimeFigureOut">
              <a:rPr lang="da-DK" smtClean="0"/>
              <a:t>08-12-2024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66D7-409D-4DB2-A280-EA07AC6CCF3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5955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 descr="Et billede, der indeholder spil&#10;&#10;Automatisk genereret beskrivelse">
            <a:extLst>
              <a:ext uri="{FF2B5EF4-FFF2-40B4-BE49-F238E27FC236}">
                <a16:creationId xmlns:a16="http://schemas.microsoft.com/office/drawing/2014/main" id="{4C6C2B42-99D9-4FAD-998C-F9DE237A93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342000"/>
            <a:ext cx="14397188" cy="72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subtitle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D0D3-1F5A-4684-8078-7906D78411B0}" type="datetime1">
              <a:rPr lang="en-GB" smtClean="0"/>
              <a:t>08/12/2024</a:t>
            </a:fld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82B34B7A-9D40-A34C-B181-C76807937C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1631" y="5774669"/>
            <a:ext cx="2803539" cy="720000"/>
          </a:xfrm>
          <a:prstGeom prst="rect">
            <a:avLst/>
          </a:prstGeom>
        </p:spPr>
      </p:pic>
      <p:pic>
        <p:nvPicPr>
          <p:cNvPr id="10" name="Immagine 9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4315A483-F782-A64E-19AC-E8F5556D1E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598" y="5735637"/>
            <a:ext cx="1155202" cy="62426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CEAFD12-6C66-3652-A332-C7538774F64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279" y="5863921"/>
            <a:ext cx="1434921" cy="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81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967E51"/>
                </a:solidFill>
              </a:defRPr>
            </a:lvl1pPr>
            <a:lvl2pPr>
              <a:defRPr>
                <a:solidFill>
                  <a:srgbClr val="839E3F"/>
                </a:solidFill>
              </a:defRPr>
            </a:lvl2pPr>
            <a:lvl3pPr>
              <a:defRPr>
                <a:solidFill>
                  <a:srgbClr val="839E3F"/>
                </a:solidFill>
              </a:defRPr>
            </a:lvl3pPr>
            <a:lvl4pPr>
              <a:defRPr>
                <a:solidFill>
                  <a:srgbClr val="839E3F"/>
                </a:solidFill>
              </a:defRPr>
            </a:lvl4pPr>
            <a:lvl5pPr>
              <a:defRPr>
                <a:solidFill>
                  <a:srgbClr val="839E3F"/>
                </a:solidFill>
              </a:defRPr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aseline="0">
                <a:solidFill>
                  <a:srgbClr val="967E51"/>
                </a:solidFill>
              </a:defRPr>
            </a:lvl1pPr>
            <a:lvl2pPr>
              <a:defRPr>
                <a:solidFill>
                  <a:srgbClr val="839E3F"/>
                </a:solidFill>
              </a:defRPr>
            </a:lvl2pPr>
            <a:lvl3pPr>
              <a:defRPr>
                <a:solidFill>
                  <a:srgbClr val="839E3F"/>
                </a:solidFill>
              </a:defRPr>
            </a:lvl3pPr>
            <a:lvl4pPr>
              <a:defRPr>
                <a:solidFill>
                  <a:srgbClr val="839E3F"/>
                </a:solidFill>
              </a:defRPr>
            </a:lvl4pPr>
            <a:lvl5pPr>
              <a:defRPr>
                <a:solidFill>
                  <a:srgbClr val="839E3F"/>
                </a:solidFill>
              </a:defRPr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5E9D-39E5-4AB9-BF3C-871D26C19813}" type="datetimeFigureOut">
              <a:rPr lang="da-DK" smtClean="0"/>
              <a:t>08-12-2024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66D7-409D-4DB2-A280-EA07AC6CCF3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76400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350" b="1">
                <a:solidFill>
                  <a:srgbClr val="967E5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solidFill>
                  <a:srgbClr val="967E51"/>
                </a:solidFill>
              </a:defRPr>
            </a:lvl1pPr>
            <a:lvl2pPr>
              <a:defRPr baseline="0">
                <a:solidFill>
                  <a:srgbClr val="839E3F"/>
                </a:solidFill>
              </a:defRPr>
            </a:lvl2pPr>
            <a:lvl3pPr>
              <a:defRPr>
                <a:solidFill>
                  <a:srgbClr val="839E3F"/>
                </a:solidFill>
              </a:defRPr>
            </a:lvl3pPr>
            <a:lvl4pPr>
              <a:defRPr>
                <a:solidFill>
                  <a:srgbClr val="839E3F"/>
                </a:solidFill>
              </a:defRPr>
            </a:lvl4pPr>
            <a:lvl5pPr>
              <a:defRPr>
                <a:solidFill>
                  <a:srgbClr val="839E3F"/>
                </a:solidFill>
              </a:defRPr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350" b="1">
                <a:solidFill>
                  <a:srgbClr val="967E5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 hasCustomPrompt="1"/>
          </p:nvPr>
        </p:nvSpPr>
        <p:spPr>
          <a:xfrm>
            <a:off x="6172202" y="2505075"/>
            <a:ext cx="5183188" cy="3684588"/>
          </a:xfrm>
        </p:spPr>
        <p:txBody>
          <a:bodyPr/>
          <a:lstStyle>
            <a:lvl1pPr>
              <a:defRPr>
                <a:solidFill>
                  <a:srgbClr val="967E51"/>
                </a:solidFill>
              </a:defRPr>
            </a:lvl1pPr>
            <a:lvl2pPr>
              <a:defRPr>
                <a:solidFill>
                  <a:srgbClr val="839E3F"/>
                </a:solidFill>
              </a:defRPr>
            </a:lvl2pPr>
            <a:lvl3pPr>
              <a:defRPr>
                <a:solidFill>
                  <a:srgbClr val="839E3F"/>
                </a:solidFill>
              </a:defRPr>
            </a:lvl3pPr>
            <a:lvl4pPr>
              <a:defRPr>
                <a:solidFill>
                  <a:srgbClr val="839E3F"/>
                </a:solidFill>
              </a:defRPr>
            </a:lvl4pPr>
            <a:lvl5pPr>
              <a:defRPr>
                <a:solidFill>
                  <a:srgbClr val="839E3F"/>
                </a:solidFill>
              </a:defRPr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da-DK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5E9D-39E5-4AB9-BF3C-871D26C19813}" type="datetimeFigureOut">
              <a:rPr lang="da-DK" smtClean="0"/>
              <a:t>08-12-2024</a:t>
            </a:fld>
            <a:endParaRPr lang="da-DK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66D7-409D-4DB2-A280-EA07AC6CCF3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887354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5E9D-39E5-4AB9-BF3C-871D26C19813}" type="datetimeFigureOut">
              <a:rPr lang="da-DK" smtClean="0"/>
              <a:t>08-12-2024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66D7-409D-4DB2-A280-EA07AC6CCF3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04180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5E9D-39E5-4AB9-BF3C-871D26C19813}" type="datetimeFigureOut">
              <a:rPr lang="da-DK" smtClean="0"/>
              <a:t>08-12-2024</a:t>
            </a:fld>
            <a:endParaRPr lang="da-DK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66D7-409D-4DB2-A280-EA07AC6CCF3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116285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br>
              <a:rPr lang="da-DK"/>
            </a:b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1800" baseline="0">
                <a:solidFill>
                  <a:srgbClr val="967E51"/>
                </a:solidFill>
              </a:defRPr>
            </a:lvl1pPr>
            <a:lvl2pPr>
              <a:defRPr sz="1575">
                <a:solidFill>
                  <a:srgbClr val="839E3F"/>
                </a:solidFill>
              </a:defRPr>
            </a:lvl2pPr>
            <a:lvl3pPr>
              <a:defRPr sz="1350">
                <a:solidFill>
                  <a:srgbClr val="839E3F"/>
                </a:solidFill>
              </a:defRPr>
            </a:lvl3pPr>
            <a:lvl4pPr>
              <a:defRPr sz="1125">
                <a:solidFill>
                  <a:srgbClr val="839E3F"/>
                </a:solidFill>
              </a:defRPr>
            </a:lvl4pPr>
            <a:lvl5pPr>
              <a:defRPr sz="1125">
                <a:solidFill>
                  <a:srgbClr val="839E3F"/>
                </a:solidFill>
              </a:defRPr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900" baseline="0">
                <a:solidFill>
                  <a:srgbClr val="967E51"/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5E9D-39E5-4AB9-BF3C-871D26C19813}" type="datetimeFigureOut">
              <a:rPr lang="da-DK" smtClean="0"/>
              <a:t>08-12-2024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66D7-409D-4DB2-A280-EA07AC6CCF3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283415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br>
              <a:rPr lang="da-DK"/>
            </a:br>
            <a:endParaRPr lang="da-DK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 hasCustomPrompt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1800">
                <a:solidFill>
                  <a:srgbClr val="967E51"/>
                </a:solidFill>
              </a:defRPr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da-DK"/>
              <a:t>Picture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900">
                <a:solidFill>
                  <a:srgbClr val="967E51"/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5E9D-39E5-4AB9-BF3C-871D26C19813}" type="datetimeFigureOut">
              <a:rPr lang="da-DK" smtClean="0"/>
              <a:t>08-12-2024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66D7-409D-4DB2-A280-EA07AC6CCF3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9870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967E51"/>
                </a:solidFill>
              </a:defRPr>
            </a:lvl1pPr>
            <a:lvl2pPr>
              <a:defRPr>
                <a:solidFill>
                  <a:srgbClr val="839E3F"/>
                </a:solidFill>
              </a:defRPr>
            </a:lvl2pPr>
            <a:lvl3pPr>
              <a:defRPr>
                <a:solidFill>
                  <a:srgbClr val="839E3F"/>
                </a:solidFill>
              </a:defRPr>
            </a:lvl3pPr>
            <a:lvl4pPr>
              <a:defRPr>
                <a:solidFill>
                  <a:srgbClr val="839E3F"/>
                </a:solidFill>
              </a:defRPr>
            </a:lvl4pPr>
            <a:lvl5pPr>
              <a:defRPr>
                <a:solidFill>
                  <a:srgbClr val="839E3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5E9D-39E5-4AB9-BF3C-871D26C19813}" type="datetimeFigureOut">
              <a:rPr lang="da-DK" smtClean="0"/>
              <a:t>08-12-2024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66D7-409D-4DB2-A280-EA07AC6CCF3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101219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 hasCustomPrompt="1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1123335" y="727075"/>
            <a:ext cx="7734300" cy="5811838"/>
          </a:xfrm>
        </p:spPr>
        <p:txBody>
          <a:bodyPr vert="eaVert"/>
          <a:lstStyle>
            <a:lvl1pPr>
              <a:defRPr>
                <a:solidFill>
                  <a:srgbClr val="967E51"/>
                </a:solidFill>
              </a:defRPr>
            </a:lvl1pPr>
            <a:lvl2pPr>
              <a:defRPr>
                <a:solidFill>
                  <a:srgbClr val="839E3F"/>
                </a:solidFill>
              </a:defRPr>
            </a:lvl2pPr>
            <a:lvl3pPr>
              <a:defRPr>
                <a:solidFill>
                  <a:srgbClr val="839E3F"/>
                </a:solidFill>
              </a:defRPr>
            </a:lvl3pPr>
            <a:lvl4pPr>
              <a:defRPr>
                <a:solidFill>
                  <a:srgbClr val="839E3F"/>
                </a:solidFill>
              </a:defRPr>
            </a:lvl4pPr>
            <a:lvl5pPr>
              <a:defRPr>
                <a:solidFill>
                  <a:srgbClr val="839E3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5E9D-39E5-4AB9-BF3C-871D26C19813}" type="datetimeFigureOut">
              <a:rPr lang="da-DK" smtClean="0"/>
              <a:t>08-12-2024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66D7-409D-4DB2-A280-EA07AC6CCF3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373961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 hasCustomPrompt="1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>
            <a:lvl1pPr>
              <a:defRPr>
                <a:solidFill>
                  <a:srgbClr val="967E51"/>
                </a:solidFill>
              </a:defRPr>
            </a:lvl1pPr>
            <a:lvl2pPr>
              <a:defRPr>
                <a:solidFill>
                  <a:srgbClr val="839E3F"/>
                </a:solidFill>
              </a:defRPr>
            </a:lvl2pPr>
            <a:lvl3pPr>
              <a:defRPr>
                <a:solidFill>
                  <a:srgbClr val="839E3F"/>
                </a:solidFill>
              </a:defRPr>
            </a:lvl3pPr>
            <a:lvl4pPr>
              <a:defRPr>
                <a:solidFill>
                  <a:srgbClr val="839E3F"/>
                </a:solidFill>
              </a:defRPr>
            </a:lvl4pPr>
            <a:lvl5pPr>
              <a:defRPr>
                <a:solidFill>
                  <a:srgbClr val="839E3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5E9D-39E5-4AB9-BF3C-871D26C19813}" type="datetimeFigureOut">
              <a:rPr lang="da-DK" smtClean="0"/>
              <a:t>08-12-2024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66D7-409D-4DB2-A280-EA07AC6CCF3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1458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lede 11" descr="Et billede, der indeholder tegning&#10;&#10;Automatisk genereret beskrivelse">
            <a:extLst>
              <a:ext uri="{FF2B5EF4-FFF2-40B4-BE49-F238E27FC236}">
                <a16:creationId xmlns:a16="http://schemas.microsoft.com/office/drawing/2014/main" id="{54F59284-7F39-4675-8085-188F1FAF1A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" y="-339212"/>
            <a:ext cx="14397188" cy="72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subtitle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48C2C-8B19-4F97-AB53-3EC881C2ACCD}" type="datetime1">
              <a:rPr lang="en-GB" smtClean="0"/>
              <a:t>08/12/2024</a:t>
            </a:fld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82B34B7A-9D40-A34C-B181-C76807937C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9861" y="5735637"/>
            <a:ext cx="2803539" cy="720000"/>
          </a:xfrm>
          <a:prstGeom prst="rect">
            <a:avLst/>
          </a:prstGeom>
        </p:spPr>
      </p:pic>
      <p:pic>
        <p:nvPicPr>
          <p:cNvPr id="7" name="Immagine 6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010C6CF5-4CDD-9086-1894-3712271A6C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598" y="5735637"/>
            <a:ext cx="1155202" cy="62426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4F926C3-951B-5A21-3224-19269A6E086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279" y="5863921"/>
            <a:ext cx="1434921" cy="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91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3D38AF79-9B63-4EB8-B3D9-C0B79EEA8C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051" y="6176963"/>
            <a:ext cx="1434921" cy="419048"/>
          </a:xfrm>
          <a:prstGeom prst="rect">
            <a:avLst/>
          </a:prstGeom>
        </p:spPr>
      </p:pic>
      <p:pic>
        <p:nvPicPr>
          <p:cNvPr id="9" name="Immagine 8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1A68764B-2694-6507-FE8D-27671BD970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41" y="5974998"/>
            <a:ext cx="1196178" cy="64641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r>
              <a:rPr lang="da-DK"/>
              <a:t> </a:t>
            </a:r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09B1-B8DD-471C-86C0-161CD510AEF8}" type="datetime1">
              <a:rPr lang="en-GB" smtClean="0"/>
              <a:t>08/12/2024</a:t>
            </a:fld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Billede 6" descr="Et billede, der indeholder spil&#10;&#10;Automatisk genereret beskrivelse">
            <a:extLst>
              <a:ext uri="{FF2B5EF4-FFF2-40B4-BE49-F238E27FC236}">
                <a16:creationId xmlns:a16="http://schemas.microsoft.com/office/drawing/2014/main" id="{2405D461-8852-49C5-BB3B-436999A0756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485"/>
          <a:stretch/>
        </p:blipFill>
        <p:spPr>
          <a:xfrm>
            <a:off x="0" y="4150518"/>
            <a:ext cx="12192000" cy="270748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4105673" y="6386487"/>
            <a:ext cx="4114800" cy="365125"/>
          </a:xfrm>
        </p:spPr>
        <p:txBody>
          <a:bodyPr/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Workshop on INSPIRE SOIL-</a:t>
            </a:r>
            <a:r>
              <a:rPr lang="en-GB" dirty="0" err="1"/>
              <a:t>Geopackage</a:t>
            </a:r>
            <a:r>
              <a:rPr lang="en-GB" dirty="0"/>
              <a:t> 25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</p:spTree>
    <p:extLst>
      <p:ext uri="{BB962C8B-B14F-4D97-AF65-F5344CB8AC3E}">
        <p14:creationId xmlns:p14="http://schemas.microsoft.com/office/powerpoint/2010/main" val="245940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 descr="Et billede, der indeholder spil&#10;&#10;Automatisk genereret beskrivelse">
            <a:extLst>
              <a:ext uri="{FF2B5EF4-FFF2-40B4-BE49-F238E27FC236}">
                <a16:creationId xmlns:a16="http://schemas.microsoft.com/office/drawing/2014/main" id="{2405D461-8852-49C5-BB3B-436999A075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4039"/>
          <a:stretch/>
        </p:blipFill>
        <p:spPr>
          <a:xfrm>
            <a:off x="150018" y="3893343"/>
            <a:ext cx="12041981" cy="297282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0813" y="376149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br>
              <a:rPr lang="da-DK"/>
            </a:b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 hasCustomPrompt="1"/>
          </p:nvPr>
        </p:nvSpPr>
        <p:spPr>
          <a:xfrm>
            <a:off x="838200" y="3377522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4B5DC-AECB-421F-95DF-39FDB5156F6F}" type="datetime1">
              <a:rPr lang="en-GB" smtClean="0"/>
              <a:t>08/12/2024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1st Workshop on INSPIRE SOIL-Geopackage 25th November 2024</a:t>
            </a:r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452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D312E2CF-3349-939A-75D4-E51B2806EF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786" y="5867193"/>
            <a:ext cx="1243014" cy="67172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5412B94-9D8E-B04A-1A47-E6AA2C1B50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6011893"/>
            <a:ext cx="1434921" cy="419048"/>
          </a:xfrm>
          <a:prstGeom prst="rect">
            <a:avLst/>
          </a:prstGeom>
        </p:spPr>
      </p:pic>
      <p:pic>
        <p:nvPicPr>
          <p:cNvPr id="8" name="Billede 7" descr="Et billede, der indeholder spil&#10;&#10;Automatisk genereret beskrivelse">
            <a:extLst>
              <a:ext uri="{FF2B5EF4-FFF2-40B4-BE49-F238E27FC236}">
                <a16:creationId xmlns:a16="http://schemas.microsoft.com/office/drawing/2014/main" id="{2405D461-8852-49C5-BB3B-436999A075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" y="761999"/>
            <a:ext cx="12182168" cy="609108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 err="1"/>
              <a:t>Click</a:t>
            </a:r>
            <a:r>
              <a:rPr lang="da-DK"/>
              <a:t> to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C492-B72D-4F09-A1FE-07B4C1FE9151}" type="datetime1">
              <a:rPr lang="en-GB" smtClean="0"/>
              <a:t>08/12/2024</a:t>
            </a:fld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1st Workshop on INSPIRE SOIL-Geopackage 25th November 2024</a:t>
            </a:r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299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lede 10" descr="Et billede, der indeholder spil&#10;&#10;Automatisk genereret beskrivelse">
            <a:extLst>
              <a:ext uri="{FF2B5EF4-FFF2-40B4-BE49-F238E27FC236}">
                <a16:creationId xmlns:a16="http://schemas.microsoft.com/office/drawing/2014/main" id="{2405D461-8852-49C5-BB3B-436999A075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" y="769756"/>
            <a:ext cx="12182168" cy="609108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da-DK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A3A-6D2B-47DC-8213-6ECE5B1BEFE0}" type="datetime1">
              <a:rPr lang="en-GB" smtClean="0"/>
              <a:t>08/12/2024</a:t>
            </a:fld>
            <a:endParaRPr lang="en-GB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1st Workshop on INSPIRE SOIL-Geopackage 25th November 2024</a:t>
            </a:r>
            <a:endParaRPr lang="en-GB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829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30C11-9312-4119-ABFE-CCF375FB8C37}" type="datetime1">
              <a:rPr lang="en-GB" smtClean="0"/>
              <a:t>08/12/2024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1st Workshop on INSPIRE SOIL-Geopackage 25th November 2024</a:t>
            </a:r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Billede 6" descr="Et billede, der indeholder spil&#10;&#10;Automatisk genereret beskrivelse">
            <a:extLst>
              <a:ext uri="{FF2B5EF4-FFF2-40B4-BE49-F238E27FC236}">
                <a16:creationId xmlns:a16="http://schemas.microsoft.com/office/drawing/2014/main" id="{2405D461-8852-49C5-BB3B-436999A075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067"/>
          <a:stretch/>
        </p:blipFill>
        <p:spPr>
          <a:xfrm>
            <a:off x="9832" y="2902857"/>
            <a:ext cx="12182168" cy="395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9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6500-D367-44E8-98C0-3BF295117A9D}" type="datetime1">
              <a:rPr lang="en-GB" smtClean="0"/>
              <a:t>08/12/2024</a:t>
            </a:fld>
            <a:endParaRPr lang="en-GB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1st Workshop on INSPIRE SOIL-Geopackage 25th November 2024</a:t>
            </a:r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Billede 5" descr="Et billede, der indeholder spil&#10;&#10;Automatisk genereret beskrivelse">
            <a:extLst>
              <a:ext uri="{FF2B5EF4-FFF2-40B4-BE49-F238E27FC236}">
                <a16:creationId xmlns:a16="http://schemas.microsoft.com/office/drawing/2014/main" id="{2405D461-8852-49C5-BB3B-436999A075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2" y="766916"/>
            <a:ext cx="12182168" cy="609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27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12.jpe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subtitle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FFDCF-970B-498D-A42D-FA597201F579}" type="datetime1">
              <a:rPr lang="en-GB" smtClean="0"/>
              <a:t>08/12/2024</a:t>
            </a:fld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1st Workshop on INSPIRE SOIL-Geopackage 25th November 2024</a:t>
            </a:r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0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lede 9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4" b="30214"/>
          <a:stretch/>
        </p:blipFill>
        <p:spPr>
          <a:xfrm>
            <a:off x="0" y="6219495"/>
            <a:ext cx="2448690" cy="617240"/>
          </a:xfrm>
          <a:prstGeom prst="rect">
            <a:avLst/>
          </a:prstGeom>
        </p:spPr>
      </p:pic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subtitle</a:t>
            </a:r>
            <a:r>
              <a:rPr lang="da-DK"/>
              <a:t> </a:t>
            </a:r>
            <a:r>
              <a:rPr lang="da-DK" err="1"/>
              <a:t>style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25E9D-39E5-4AB9-BF3C-871D26C19813}" type="datetimeFigureOut">
              <a:rPr lang="da-DK" smtClean="0"/>
              <a:t>08-12-2024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166D7-409D-4DB2-A280-EA07AC6CCF3C}" type="slidenum">
              <a:rPr lang="da-DK" smtClean="0"/>
              <a:t>‹#›</a:t>
            </a:fld>
            <a:endParaRPr lang="da-DK"/>
          </a:p>
        </p:txBody>
      </p:sp>
      <p:pic>
        <p:nvPicPr>
          <p:cNvPr id="11" name="Billede 10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42" b="15481"/>
          <a:stretch/>
        </p:blipFill>
        <p:spPr>
          <a:xfrm>
            <a:off x="10137710" y="3220474"/>
            <a:ext cx="2041034" cy="36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8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rgbClr val="30B2C2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25.png"/><Relationship Id="rId18" Type="http://schemas.openxmlformats.org/officeDocument/2006/relationships/image" Target="../media/image35.png"/><Relationship Id="rId3" Type="http://schemas.microsoft.com/office/2007/relationships/media" Target="../media/media3.mp4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4.svg"/><Relationship Id="rId17" Type="http://schemas.openxmlformats.org/officeDocument/2006/relationships/image" Target="../media/image34.png"/><Relationship Id="rId2" Type="http://schemas.openxmlformats.org/officeDocument/2006/relationships/video" Target="../media/media2.mp4"/><Relationship Id="rId16" Type="http://schemas.openxmlformats.org/officeDocument/2006/relationships/image" Target="../media/image33.png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23.png"/><Relationship Id="rId5" Type="http://schemas.microsoft.com/office/2007/relationships/media" Target="../media/media4.mp4"/><Relationship Id="rId15" Type="http://schemas.openxmlformats.org/officeDocument/2006/relationships/image" Target="../media/image32.png"/><Relationship Id="rId10" Type="http://schemas.openxmlformats.org/officeDocument/2006/relationships/image" Target="../media/image30.svg"/><Relationship Id="rId4" Type="http://schemas.openxmlformats.org/officeDocument/2006/relationships/video" Target="../media/media3.mp4"/><Relationship Id="rId9" Type="http://schemas.openxmlformats.org/officeDocument/2006/relationships/image" Target="../media/image29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25.png"/><Relationship Id="rId10" Type="http://schemas.openxmlformats.org/officeDocument/2006/relationships/image" Target="../media/image40.png"/><Relationship Id="rId4" Type="http://schemas.openxmlformats.org/officeDocument/2006/relationships/image" Target="../media/image24.sv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mailto:giovanni.labate@crea.gov.it" TargetMode="External"/><Relationship Id="rId3" Type="http://schemas.openxmlformats.org/officeDocument/2006/relationships/hyperlink" Target="https://www.youtube.com/@ejpsoil6391" TargetMode="External"/><Relationship Id="rId7" Type="http://schemas.openxmlformats.org/officeDocument/2006/relationships/hyperlink" Target="mailto:maria.fantappie@crea.gov.i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s.morrone@epsilon-italia.it" TargetMode="External"/><Relationship Id="rId5" Type="http://schemas.openxmlformats.org/officeDocument/2006/relationships/hyperlink" Target="mailto:andrea.lachi@crea.gov.it" TargetMode="External"/><Relationship Id="rId4" Type="http://schemas.openxmlformats.org/officeDocument/2006/relationships/hyperlink" Target="https://ejpsoil.eu/soil-research/soil-data-monitoring-mapping-and-modellin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B486B91-59AC-5A3A-5814-6BC2C9E39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10058400" cy="2387600"/>
          </a:xfrm>
        </p:spPr>
        <p:txBody>
          <a:bodyPr anchor="b">
            <a:normAutofit fontScale="90000"/>
          </a:bodyPr>
          <a:lstStyle/>
          <a:p>
            <a:r>
              <a:rPr lang="en-US" b="1" i="0" dirty="0">
                <a:solidFill>
                  <a:srgbClr val="0A0A0A"/>
                </a:solidFill>
                <a:effectLst/>
                <a:latin typeface="Open Sans" panose="020B0606030504020204" pitchFamily="34" charset="0"/>
              </a:rPr>
              <a:t>3</a:t>
            </a:r>
            <a:r>
              <a:rPr lang="en-US" b="1" i="0" baseline="30000" dirty="0">
                <a:solidFill>
                  <a:srgbClr val="0A0A0A"/>
                </a:solidFill>
                <a:effectLst/>
                <a:latin typeface="Open Sans" panose="020B0606030504020204" pitchFamily="34" charset="0"/>
              </a:rPr>
              <a:t>rd</a:t>
            </a:r>
            <a:r>
              <a:rPr lang="en-US" b="1" i="0" dirty="0">
                <a:solidFill>
                  <a:srgbClr val="0A0A0A"/>
                </a:solidFill>
                <a:effectLst/>
                <a:latin typeface="Open Sans" panose="020B0606030504020204" pitchFamily="34" charset="0"/>
              </a:rPr>
              <a:t> Workshop  </a:t>
            </a:r>
            <a:br>
              <a:rPr lang="en-US" b="0" i="0" dirty="0">
                <a:solidFill>
                  <a:srgbClr val="0A0A0A"/>
                </a:solidFill>
                <a:effectLst/>
                <a:latin typeface="Open Sans" panose="020B0606030504020204" pitchFamily="34" charset="0"/>
              </a:rPr>
            </a:br>
            <a:br>
              <a:rPr lang="en-US" b="0" i="0" dirty="0">
                <a:solidFill>
                  <a:srgbClr val="0A0A0A"/>
                </a:solidFill>
                <a:effectLst/>
                <a:latin typeface="Open Sans" panose="020B0606030504020204" pitchFamily="34" charset="0"/>
              </a:rPr>
            </a:br>
            <a:r>
              <a:rPr lang="en-US" b="0" i="0" dirty="0">
                <a:solidFill>
                  <a:srgbClr val="0A0A0A"/>
                </a:solidFill>
                <a:effectLst/>
                <a:latin typeface="Open Sans" panose="020B0606030504020204" pitchFamily="34" charset="0"/>
              </a:rPr>
              <a:t>Advanced use of </a:t>
            </a:r>
            <a:r>
              <a:rPr lang="en-US" dirty="0">
                <a:latin typeface="Verdana"/>
                <a:ea typeface="Verdana"/>
              </a:rPr>
              <a:t>the INSPIRE-SO Geopackage</a:t>
            </a:r>
            <a:r>
              <a:rPr lang="en-US" b="0" i="0" dirty="0">
                <a:solidFill>
                  <a:srgbClr val="0A0A0A"/>
                </a:solidFill>
                <a:effectLst/>
                <a:latin typeface="Open Sans" panose="020B0606030504020204" pitchFamily="34" charset="0"/>
              </a:rPr>
              <a:t> </a:t>
            </a:r>
            <a:endParaRPr lang="en-GB" dirty="0">
              <a:latin typeface="Verdana"/>
              <a:ea typeface="Verdan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09E77B0-9FEA-42EC-2E86-622497B31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4274"/>
            <a:ext cx="9829800" cy="15335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Verdana"/>
                <a:ea typeface="Verdana"/>
              </a:rPr>
              <a:t>Example of use through DBMS, R and Python.</a:t>
            </a:r>
          </a:p>
          <a:p>
            <a:r>
              <a:rPr lang="en-US" dirty="0">
                <a:latin typeface="Verdana"/>
                <a:ea typeface="Verdana"/>
              </a:rPr>
              <a:t>Example of data loading from other databases /in other formats and structures using the hale 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07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74964-A506-5CC6-65D0-F526FA56C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CBED6FB0-90B7-5E4A-56DD-9A43F146DACB}"/>
              </a:ext>
            </a:extLst>
          </p:cNvPr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86507" y="5941920"/>
            <a:ext cx="1581150" cy="876300"/>
          </a:xfrm>
          <a:prstGeom prst="rect">
            <a:avLst/>
          </a:prstGeom>
        </p:spPr>
      </p:pic>
      <p:pic>
        <p:nvPicPr>
          <p:cNvPr id="16" name="Immagine 15" descr="Immagine che contiene Carattere, testo, Elementi grafici, schermata&#10;&#10;Descrizione generata automaticamente">
            <a:extLst>
              <a:ext uri="{FF2B5EF4-FFF2-40B4-BE49-F238E27FC236}">
                <a16:creationId xmlns:a16="http://schemas.microsoft.com/office/drawing/2014/main" id="{104BCD00-AFA7-7699-FADE-8B2BD5ED2E4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503" y="6077558"/>
            <a:ext cx="1614287" cy="605023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9DE2B865-651F-F53F-04F3-D7D060436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002"/>
            <a:ext cx="10515600" cy="589910"/>
          </a:xfrm>
        </p:spPr>
        <p:txBody>
          <a:bodyPr>
            <a:normAutofit fontScale="90000"/>
          </a:bodyPr>
          <a:lstStyle/>
          <a:p>
            <a:pPr defTabSz="685800"/>
            <a:r>
              <a:rPr lang="en-US" sz="4400" b="1" dirty="0">
                <a:solidFill>
                  <a:schemeClr val="tx1"/>
                </a:solidFill>
                <a:latin typeface="+mn-lt"/>
              </a:rPr>
              <a:t>A simple example</a:t>
            </a:r>
            <a:endParaRPr lang="da-DK" sz="44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Pladsholder til tekst 2">
            <a:extLst>
              <a:ext uri="{FF2B5EF4-FFF2-40B4-BE49-F238E27FC236}">
                <a16:creationId xmlns:a16="http://schemas.microsoft.com/office/drawing/2014/main" id="{11BFE41F-E9AC-BAB4-1E13-2FF5BB904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962" y="1543266"/>
            <a:ext cx="10196263" cy="1945588"/>
          </a:xfrm>
        </p:spPr>
        <p:txBody>
          <a:bodyPr>
            <a:normAutofit fontScale="47500" lnSpcReduction="20000"/>
          </a:bodyPr>
          <a:lstStyle/>
          <a:p>
            <a:r>
              <a:rPr lang="en-US" sz="5100" dirty="0">
                <a:solidFill>
                  <a:schemeClr val="tx1"/>
                </a:solidFill>
                <a:latin typeface="+mn-lt"/>
              </a:rPr>
              <a:t>GeoPackage format is well supported by mainstream software &amp; tools</a:t>
            </a:r>
          </a:p>
          <a:p>
            <a:endParaRPr lang="en-US" sz="5100" dirty="0">
              <a:solidFill>
                <a:schemeClr val="tx1"/>
              </a:solidFill>
              <a:latin typeface="+mn-lt"/>
            </a:endParaRPr>
          </a:p>
          <a:p>
            <a:r>
              <a:rPr lang="en-US" sz="5100" dirty="0">
                <a:solidFill>
                  <a:schemeClr val="tx1"/>
                </a:solidFill>
                <a:latin typeface="+mn-lt"/>
              </a:rPr>
              <a:t>Exercise: </a:t>
            </a:r>
          </a:p>
          <a:p>
            <a:r>
              <a:rPr lang="en-US" sz="5100" dirty="0">
                <a:solidFill>
                  <a:schemeClr val="tx1"/>
                </a:solidFill>
                <a:latin typeface="+mn-lt"/>
              </a:rPr>
              <a:t>calculate </a:t>
            </a:r>
            <a:r>
              <a:rPr lang="en-US" sz="5100" b="1" dirty="0">
                <a:solidFill>
                  <a:schemeClr val="tx1"/>
                </a:solidFill>
                <a:latin typeface="+mn-lt"/>
              </a:rPr>
              <a:t>Average Soil Depth </a:t>
            </a:r>
            <a:r>
              <a:rPr lang="en-US" sz="5100" dirty="0">
                <a:solidFill>
                  <a:schemeClr val="tx1"/>
                </a:solidFill>
                <a:latin typeface="+mn-lt"/>
              </a:rPr>
              <a:t>by</a:t>
            </a:r>
            <a:r>
              <a:rPr lang="en-US" sz="5100" b="1" dirty="0">
                <a:solidFill>
                  <a:schemeClr val="tx1"/>
                </a:solidFill>
                <a:latin typeface="+mn-lt"/>
              </a:rPr>
              <a:t> WRB Reference Soil Group </a:t>
            </a:r>
            <a:r>
              <a:rPr lang="en-US" sz="5100" dirty="0">
                <a:solidFill>
                  <a:schemeClr val="tx1"/>
                </a:solidFill>
                <a:latin typeface="+mn-lt"/>
              </a:rPr>
              <a:t>for the data in INSPIRE SO</a:t>
            </a:r>
          </a:p>
          <a:p>
            <a:endParaRPr lang="da-DK" sz="2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ABFFD6-32C8-8DC1-D674-67183C2A9C9E}"/>
              </a:ext>
            </a:extLst>
          </p:cNvPr>
          <p:cNvGrpSpPr/>
          <p:nvPr/>
        </p:nvGrpSpPr>
        <p:grpSpPr>
          <a:xfrm>
            <a:off x="2113861" y="3657600"/>
            <a:ext cx="6301476" cy="1409700"/>
            <a:chOff x="1447111" y="2688518"/>
            <a:chExt cx="6301476" cy="14097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2404FA-205C-E142-A9C0-5C08623D5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7111" y="2688518"/>
              <a:ext cx="2295525" cy="1409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59C059-1371-9267-C2BE-8D8F518C3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42636" y="2748372"/>
              <a:ext cx="2353364" cy="128999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D79F24-81CE-C868-18C9-30FC599B6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47203" y="2941872"/>
              <a:ext cx="1201384" cy="1064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1056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74964-A506-5CC6-65D0-F526FA56C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30C691F9-B384-890F-1863-C9BE7AE6951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alphaModFix amt="7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926821" y="-776660"/>
            <a:ext cx="10724976" cy="10724976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CBED6FB0-90B7-5E4A-56DD-9A43F146DACB}"/>
              </a:ext>
            </a:extLst>
          </p:cNvPr>
          <p:cNvPicPr/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86507" y="5941920"/>
            <a:ext cx="1581150" cy="876300"/>
          </a:xfrm>
          <a:prstGeom prst="rect">
            <a:avLst/>
          </a:prstGeom>
        </p:spPr>
      </p:pic>
      <p:pic>
        <p:nvPicPr>
          <p:cNvPr id="16" name="Immagine 15" descr="Immagine che contiene Carattere, testo, Elementi grafici, schermata&#10;&#10;Descrizione generata automaticamente">
            <a:extLst>
              <a:ext uri="{FF2B5EF4-FFF2-40B4-BE49-F238E27FC236}">
                <a16:creationId xmlns:a16="http://schemas.microsoft.com/office/drawing/2014/main" id="{104BCD00-AFA7-7699-FADE-8B2BD5ED2E4D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503" y="6077558"/>
            <a:ext cx="1614287" cy="605023"/>
          </a:xfrm>
          <a:prstGeom prst="rect">
            <a:avLst/>
          </a:prstGeom>
        </p:spPr>
      </p:pic>
      <p:pic>
        <p:nvPicPr>
          <p:cNvPr id="1028" name="Picture 4" descr="Python Logo PNG Transparent – Brands Logos">
            <a:extLst>
              <a:ext uri="{FF2B5EF4-FFF2-40B4-BE49-F238E27FC236}">
                <a16:creationId xmlns:a16="http://schemas.microsoft.com/office/drawing/2014/main" id="{8FF47236-693C-DE87-FC72-13BF89D4F81C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4724" y="-214702"/>
            <a:ext cx="7994377" cy="796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 descr="Immagine che contiene Elementi grafici, simbolo, logo, grafica&#10;&#10;Descrizione generata automaticamente">
            <a:extLst>
              <a:ext uri="{FF2B5EF4-FFF2-40B4-BE49-F238E27FC236}">
                <a16:creationId xmlns:a16="http://schemas.microsoft.com/office/drawing/2014/main" id="{AF2F04E6-3C66-EFAE-201E-807604ED4D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9789" y="-1794487"/>
            <a:ext cx="15093883" cy="10062588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9DE2B865-651F-F53F-04F3-D7D060436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13" y="376152"/>
            <a:ext cx="10515600" cy="589910"/>
          </a:xfrm>
        </p:spPr>
        <p:txBody>
          <a:bodyPr>
            <a:normAutofit/>
          </a:bodyPr>
          <a:lstStyle/>
          <a:p>
            <a:pPr defTabSz="685800"/>
            <a:r>
              <a:rPr lang="it-IT" sz="3600" b="1" dirty="0">
                <a:solidFill>
                  <a:schemeClr val="tx1"/>
                </a:solidFill>
                <a:latin typeface="+mn-lt"/>
              </a:rPr>
              <a:t>A simple example</a:t>
            </a:r>
          </a:p>
        </p:txBody>
      </p:sp>
      <p:sp>
        <p:nvSpPr>
          <p:cNvPr id="9" name="Pladsholder til tekst 2">
            <a:extLst>
              <a:ext uri="{FF2B5EF4-FFF2-40B4-BE49-F238E27FC236}">
                <a16:creationId xmlns:a16="http://schemas.microsoft.com/office/drawing/2014/main" id="{EE672B73-3EB0-DBB7-6366-A014D3061E2D}"/>
              </a:ext>
            </a:extLst>
          </p:cNvPr>
          <p:cNvSpPr txBox="1">
            <a:spLocks/>
          </p:cNvSpPr>
          <p:nvPr/>
        </p:nvSpPr>
        <p:spPr>
          <a:xfrm>
            <a:off x="481263" y="2631912"/>
            <a:ext cx="11598442" cy="3617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350" kern="1200" baseline="0">
                <a:solidFill>
                  <a:srgbClr val="967E5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25717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51435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1013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77152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102870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128587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305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0022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library(</a:t>
            </a:r>
            <a:r>
              <a:rPr kumimoji="0" 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RSQLite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)</a:t>
            </a:r>
          </a:p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library(</a:t>
            </a:r>
            <a:r>
              <a:rPr kumimoji="0" 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gpkg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)</a:t>
            </a:r>
          </a:p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a-DK" sz="2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My_Geop &lt;-gpkg_list_tables("C:/.../INSPIRE_SO.gpkg")</a:t>
            </a:r>
          </a:p>
        </p:txBody>
      </p:sp>
      <p:sp>
        <p:nvSpPr>
          <p:cNvPr id="7" name="Pladsholder til tekst 2">
            <a:extLst>
              <a:ext uri="{FF2B5EF4-FFF2-40B4-BE49-F238E27FC236}">
                <a16:creationId xmlns:a16="http://schemas.microsoft.com/office/drawing/2014/main" id="{11BFE41F-E9AC-BAB4-1E13-2FF5BB904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263" y="1646486"/>
            <a:ext cx="2249838" cy="564776"/>
          </a:xfrm>
        </p:spPr>
        <p:txBody>
          <a:bodyPr>
            <a:normAutofit fontScale="85000" lnSpcReduction="20000"/>
          </a:bodyPr>
          <a:lstStyle/>
          <a:p>
            <a:r>
              <a:rPr lang="en-US" sz="5200" b="1" dirty="0"/>
              <a:t>R</a:t>
            </a:r>
            <a:r>
              <a:rPr lang="en-US" sz="2800" b="1" dirty="0"/>
              <a:t> script</a:t>
            </a:r>
            <a:endParaRPr lang="da-DK" sz="2800" dirty="0"/>
          </a:p>
        </p:txBody>
      </p:sp>
      <p:sp>
        <p:nvSpPr>
          <p:cNvPr id="10" name="Pladsholder til tekst 2">
            <a:extLst>
              <a:ext uri="{FF2B5EF4-FFF2-40B4-BE49-F238E27FC236}">
                <a16:creationId xmlns:a16="http://schemas.microsoft.com/office/drawing/2014/main" id="{C1862C59-3E2F-425A-56BE-3DBE0016DBB9}"/>
              </a:ext>
            </a:extLst>
          </p:cNvPr>
          <p:cNvSpPr txBox="1">
            <a:spLocks/>
          </p:cNvSpPr>
          <p:nvPr/>
        </p:nvSpPr>
        <p:spPr>
          <a:xfrm>
            <a:off x="481263" y="2631912"/>
            <a:ext cx="11598442" cy="3617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350" kern="1200" baseline="0">
                <a:solidFill>
                  <a:srgbClr val="967E5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25717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51435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1013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77152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102870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128587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305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0022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import sqlite3</a:t>
            </a:r>
          </a:p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a-DK" sz="2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gpkg_path = "C.../INSPIRE_SO.gpkg"</a:t>
            </a:r>
          </a:p>
        </p:txBody>
      </p:sp>
      <p:sp>
        <p:nvSpPr>
          <p:cNvPr id="13" name="Pladsholder til tekst 2">
            <a:extLst>
              <a:ext uri="{FF2B5EF4-FFF2-40B4-BE49-F238E27FC236}">
                <a16:creationId xmlns:a16="http://schemas.microsoft.com/office/drawing/2014/main" id="{F57CB8C1-A9FC-AEEF-F186-78FEAEE87B2B}"/>
              </a:ext>
            </a:extLst>
          </p:cNvPr>
          <p:cNvSpPr txBox="1">
            <a:spLocks/>
          </p:cNvSpPr>
          <p:nvPr/>
        </p:nvSpPr>
        <p:spPr>
          <a:xfrm>
            <a:off x="481262" y="1646486"/>
            <a:ext cx="6333423" cy="5647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350" kern="1200" baseline="0">
                <a:solidFill>
                  <a:srgbClr val="967E5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25717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51435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1013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77152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102870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128587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305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0022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200" b="1" i="0" u="none" strike="noStrike" kern="1200" cap="none" spc="0" normalizeH="0" baseline="0" noProof="0" dirty="0">
                <a:ln>
                  <a:noFill/>
                </a:ln>
                <a:solidFill>
                  <a:srgbClr val="967E5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Python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67E5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script</a:t>
            </a:r>
            <a:endParaRPr kumimoji="0" lang="da-DK" sz="2800" b="0" i="0" u="none" strike="noStrike" kern="1200" cap="none" spc="0" normalizeH="0" baseline="0" noProof="0" dirty="0">
              <a:ln>
                <a:noFill/>
              </a:ln>
              <a:solidFill>
                <a:srgbClr val="967E5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1" name="Pladsholder til tekst 2">
            <a:extLst>
              <a:ext uri="{FF2B5EF4-FFF2-40B4-BE49-F238E27FC236}">
                <a16:creationId xmlns:a16="http://schemas.microsoft.com/office/drawing/2014/main" id="{F46351D3-34C3-323F-489A-BF91E3B4AB9A}"/>
              </a:ext>
            </a:extLst>
          </p:cNvPr>
          <p:cNvSpPr txBox="1">
            <a:spLocks/>
          </p:cNvSpPr>
          <p:nvPr/>
        </p:nvSpPr>
        <p:spPr>
          <a:xfrm>
            <a:off x="516096" y="1646486"/>
            <a:ext cx="6333423" cy="5647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350" kern="1200" baseline="0">
                <a:solidFill>
                  <a:srgbClr val="967E5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25717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51435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1013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77152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102870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128587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305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0022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200" b="1" i="0" u="none" strike="noStrike" kern="1200" cap="none" spc="0" normalizeH="0" baseline="0" noProof="0" dirty="0">
                <a:ln>
                  <a:noFill/>
                </a:ln>
                <a:solidFill>
                  <a:srgbClr val="967E5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SQL Query</a:t>
            </a:r>
            <a:endParaRPr kumimoji="0" lang="da-DK" sz="2800" b="0" i="0" u="none" strike="noStrike" kern="1200" cap="none" spc="0" normalizeH="0" baseline="0" noProof="0" dirty="0">
              <a:ln>
                <a:noFill/>
              </a:ln>
              <a:solidFill>
                <a:srgbClr val="967E5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Pladsholder til tekst 2">
            <a:extLst>
              <a:ext uri="{FF2B5EF4-FFF2-40B4-BE49-F238E27FC236}">
                <a16:creationId xmlns:a16="http://schemas.microsoft.com/office/drawing/2014/main" id="{A40C865A-68EF-8519-0E38-BC0707DA1CF4}"/>
              </a:ext>
            </a:extLst>
          </p:cNvPr>
          <p:cNvSpPr txBox="1">
            <a:spLocks/>
          </p:cNvSpPr>
          <p:nvPr/>
        </p:nvSpPr>
        <p:spPr>
          <a:xfrm>
            <a:off x="481263" y="2631912"/>
            <a:ext cx="11598442" cy="3617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350" kern="1200" baseline="0">
                <a:solidFill>
                  <a:srgbClr val="967E5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25717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51435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1013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77152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102870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128587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305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0022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SELECT column1, column2, column3</a:t>
            </a:r>
          </a:p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FROM </a:t>
            </a:r>
            <a:r>
              <a:rPr kumimoji="0" 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table_name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WHERE condition</a:t>
            </a:r>
          </a:p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GROUP BY column1</a:t>
            </a:r>
          </a:p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HAVING </a:t>
            </a:r>
            <a:r>
              <a:rPr kumimoji="0" 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aggregate_condition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ORDER BY column2 ASC;</a:t>
            </a:r>
            <a:endParaRPr kumimoji="0" lang="da-DK" sz="2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pic>
        <p:nvPicPr>
          <p:cNvPr id="17" name="Python">
            <a:hlinkClick r:id="" action="ppaction://media"/>
            <a:extLst>
              <a:ext uri="{FF2B5EF4-FFF2-40B4-BE49-F238E27FC236}">
                <a16:creationId xmlns:a16="http://schemas.microsoft.com/office/drawing/2014/main" id="{34187F0F-5FF6-4EBB-C89D-D17C7CF609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451306" y="966062"/>
            <a:ext cx="8983997" cy="5614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DBeaver">
            <a:hlinkClick r:id="" action="ppaction://media"/>
            <a:extLst>
              <a:ext uri="{FF2B5EF4-FFF2-40B4-BE49-F238E27FC236}">
                <a16:creationId xmlns:a16="http://schemas.microsoft.com/office/drawing/2014/main" id="{5B1B0E52-A233-C52F-4B25-2EA4CBDD5D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451305" y="966061"/>
            <a:ext cx="8983995" cy="56149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R_2">
            <a:hlinkClick r:id="" action="ppaction://media"/>
            <a:extLst>
              <a:ext uri="{FF2B5EF4-FFF2-40B4-BE49-F238E27FC236}">
                <a16:creationId xmlns:a16="http://schemas.microsoft.com/office/drawing/2014/main" id="{AB62BA45-F764-5D6A-6D3C-6AC9FEC8FA7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451301" y="968444"/>
            <a:ext cx="8980181" cy="5612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15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215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88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8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3" dur="2442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95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96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  <p:bldLst>
      <p:bldP spid="9" grpId="0"/>
      <p:bldP spid="9" grpId="1"/>
      <p:bldP spid="7" grpId="0" build="p"/>
      <p:bldP spid="7" grpId="1" build="p"/>
      <p:bldP spid="10" grpId="0"/>
      <p:bldP spid="13" grpId="0"/>
      <p:bldP spid="11" grpId="0"/>
      <p:bldP spid="11" grpId="1"/>
      <p:bldP spid="12" grpId="0"/>
      <p:bldP spid="1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8C054-2D79-7339-174F-D98AC5E79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o 21">
            <a:extLst>
              <a:ext uri="{FF2B5EF4-FFF2-40B4-BE49-F238E27FC236}">
                <a16:creationId xmlns:a16="http://schemas.microsoft.com/office/drawing/2014/main" id="{75D81DC1-E5CF-0121-9BEF-F1B49F720ED0}"/>
              </a:ext>
            </a:extLst>
          </p:cNvPr>
          <p:cNvGrpSpPr/>
          <p:nvPr/>
        </p:nvGrpSpPr>
        <p:grpSpPr>
          <a:xfrm>
            <a:off x="5429644" y="3667588"/>
            <a:ext cx="2836576" cy="2838293"/>
            <a:chOff x="7168218" y="447951"/>
            <a:chExt cx="2836576" cy="2838293"/>
          </a:xfrm>
        </p:grpSpPr>
        <p:sp>
          <p:nvSpPr>
            <p:cNvPr id="23" name="Elemento grafico 13">
              <a:extLst>
                <a:ext uri="{FF2B5EF4-FFF2-40B4-BE49-F238E27FC236}">
                  <a16:creationId xmlns:a16="http://schemas.microsoft.com/office/drawing/2014/main" id="{4B6C5057-32CF-C827-65CD-4F56D4DD4487}"/>
                </a:ext>
              </a:extLst>
            </p:cNvPr>
            <p:cNvSpPr/>
            <p:nvPr/>
          </p:nvSpPr>
          <p:spPr>
            <a:xfrm rot="1352519" flipV="1">
              <a:off x="7168218" y="447951"/>
              <a:ext cx="2836576" cy="2838293"/>
            </a:xfrm>
            <a:custGeom>
              <a:avLst/>
              <a:gdLst>
                <a:gd name="connsiteX0" fmla="*/ 1386655 w 2836576"/>
                <a:gd name="connsiteY0" fmla="*/ 2703931 h 2838293"/>
                <a:gd name="connsiteX1" fmla="*/ 1340937 w 2836576"/>
                <a:gd name="connsiteY1" fmla="*/ 2539187 h 2838293"/>
                <a:gd name="connsiteX2" fmla="*/ 1330690 w 2836576"/>
                <a:gd name="connsiteY2" fmla="*/ 2502928 h 2838293"/>
                <a:gd name="connsiteX3" fmla="*/ 1281030 w 2836576"/>
                <a:gd name="connsiteY3" fmla="*/ 2497410 h 2838293"/>
                <a:gd name="connsiteX4" fmla="*/ 1179346 w 2836576"/>
                <a:gd name="connsiteY4" fmla="*/ 2480069 h 2838293"/>
                <a:gd name="connsiteX5" fmla="*/ 1118651 w 2836576"/>
                <a:gd name="connsiteY5" fmla="*/ 2472186 h 2838293"/>
                <a:gd name="connsiteX6" fmla="*/ 1023273 w 2836576"/>
                <a:gd name="connsiteY6" fmla="*/ 2605400 h 2838293"/>
                <a:gd name="connsiteX7" fmla="*/ 928684 w 2836576"/>
                <a:gd name="connsiteY7" fmla="*/ 2739402 h 2838293"/>
                <a:gd name="connsiteX8" fmla="*/ 710339 w 2836576"/>
                <a:gd name="connsiteY8" fmla="*/ 2647177 h 2838293"/>
                <a:gd name="connsiteX9" fmla="*/ 752117 w 2836576"/>
                <a:gd name="connsiteY9" fmla="*/ 2481645 h 2838293"/>
                <a:gd name="connsiteX10" fmla="*/ 793105 w 2836576"/>
                <a:gd name="connsiteY10" fmla="*/ 2316114 h 2838293"/>
                <a:gd name="connsiteX11" fmla="*/ 661468 w 2836576"/>
                <a:gd name="connsiteY11" fmla="*/ 2210488 h 2838293"/>
                <a:gd name="connsiteX12" fmla="*/ 625997 w 2836576"/>
                <a:gd name="connsiteY12" fmla="*/ 2179747 h 2838293"/>
                <a:gd name="connsiteX13" fmla="*/ 321734 w 2836576"/>
                <a:gd name="connsiteY13" fmla="*/ 2326361 h 2838293"/>
                <a:gd name="connsiteX14" fmla="*/ 254733 w 2836576"/>
                <a:gd name="connsiteY14" fmla="*/ 2231771 h 2838293"/>
                <a:gd name="connsiteX15" fmla="*/ 187732 w 2836576"/>
                <a:gd name="connsiteY15" fmla="*/ 2131664 h 2838293"/>
                <a:gd name="connsiteX16" fmla="*/ 305969 w 2836576"/>
                <a:gd name="connsiteY16" fmla="*/ 2007909 h 2838293"/>
                <a:gd name="connsiteX17" fmla="*/ 424206 w 2836576"/>
                <a:gd name="connsiteY17" fmla="*/ 1889672 h 2838293"/>
                <a:gd name="connsiteX18" fmla="*/ 398194 w 2836576"/>
                <a:gd name="connsiteY18" fmla="*/ 1826612 h 2838293"/>
                <a:gd name="connsiteX19" fmla="*/ 361934 w 2836576"/>
                <a:gd name="connsiteY19" fmla="*/ 1726505 h 2838293"/>
                <a:gd name="connsiteX20" fmla="*/ 179849 w 2836576"/>
                <a:gd name="connsiteY20" fmla="*/ 1672904 h 2838293"/>
                <a:gd name="connsiteX21" fmla="*/ 41118 w 2836576"/>
                <a:gd name="connsiteY21" fmla="*/ 1660292 h 2838293"/>
                <a:gd name="connsiteX22" fmla="*/ 8800 w 2836576"/>
                <a:gd name="connsiteY22" fmla="*/ 1656351 h 2838293"/>
                <a:gd name="connsiteX23" fmla="*/ -1447 w 2836576"/>
                <a:gd name="connsiteY23" fmla="*/ 1542843 h 2838293"/>
                <a:gd name="connsiteX24" fmla="*/ -6965 w 2836576"/>
                <a:gd name="connsiteY24" fmla="*/ 1423818 h 2838293"/>
                <a:gd name="connsiteX25" fmla="*/ 150684 w 2836576"/>
                <a:gd name="connsiteY25" fmla="*/ 1377311 h 2838293"/>
                <a:gd name="connsiteX26" fmla="*/ 313063 w 2836576"/>
                <a:gd name="connsiteY26" fmla="*/ 1330805 h 2838293"/>
                <a:gd name="connsiteX27" fmla="*/ 321734 w 2836576"/>
                <a:gd name="connsiteY27" fmla="*/ 1296122 h 2838293"/>
                <a:gd name="connsiteX28" fmla="*/ 336710 w 2836576"/>
                <a:gd name="connsiteY28" fmla="*/ 1196015 h 2838293"/>
                <a:gd name="connsiteX29" fmla="*/ 348534 w 2836576"/>
                <a:gd name="connsiteY29" fmla="*/ 1119555 h 2838293"/>
                <a:gd name="connsiteX30" fmla="*/ 211379 w 2836576"/>
                <a:gd name="connsiteY30" fmla="*/ 1021812 h 2838293"/>
                <a:gd name="connsiteX31" fmla="*/ 77377 w 2836576"/>
                <a:gd name="connsiteY31" fmla="*/ 922493 h 2838293"/>
                <a:gd name="connsiteX32" fmla="*/ 170390 w 2836576"/>
                <a:gd name="connsiteY32" fmla="*/ 717549 h 2838293"/>
                <a:gd name="connsiteX33" fmla="*/ 484113 w 2836576"/>
                <a:gd name="connsiteY33" fmla="*/ 793220 h 2838293"/>
                <a:gd name="connsiteX34" fmla="*/ 544808 w 2836576"/>
                <a:gd name="connsiteY34" fmla="*/ 741196 h 2838293"/>
                <a:gd name="connsiteX35" fmla="*/ 612597 w 2836576"/>
                <a:gd name="connsiteY35" fmla="*/ 660795 h 2838293"/>
                <a:gd name="connsiteX36" fmla="*/ 637032 w 2836576"/>
                <a:gd name="connsiteY36" fmla="*/ 631630 h 2838293"/>
                <a:gd name="connsiteX37" fmla="*/ 566090 w 2836576"/>
                <a:gd name="connsiteY37" fmla="*/ 474769 h 2838293"/>
                <a:gd name="connsiteX38" fmla="*/ 496725 w 2836576"/>
                <a:gd name="connsiteY38" fmla="*/ 321061 h 2838293"/>
                <a:gd name="connsiteX39" fmla="*/ 688269 w 2836576"/>
                <a:gd name="connsiteY39" fmla="*/ 191000 h 2838293"/>
                <a:gd name="connsiteX40" fmla="*/ 813600 w 2836576"/>
                <a:gd name="connsiteY40" fmla="*/ 308449 h 2838293"/>
                <a:gd name="connsiteX41" fmla="*/ 931049 w 2836576"/>
                <a:gd name="connsiteY41" fmla="*/ 425897 h 2838293"/>
                <a:gd name="connsiteX42" fmla="*/ 971249 w 2836576"/>
                <a:gd name="connsiteY42" fmla="*/ 407768 h 2838293"/>
                <a:gd name="connsiteX43" fmla="*/ 1066627 w 2836576"/>
                <a:gd name="connsiteY43" fmla="*/ 372297 h 2838293"/>
                <a:gd name="connsiteX44" fmla="*/ 1128110 w 2836576"/>
                <a:gd name="connsiteY44" fmla="*/ 349437 h 2838293"/>
                <a:gd name="connsiteX45" fmla="*/ 1146240 w 2836576"/>
                <a:gd name="connsiteY45" fmla="*/ 182329 h 2838293"/>
                <a:gd name="connsiteX46" fmla="*/ 1164370 w 2836576"/>
                <a:gd name="connsiteY46" fmla="*/ 16009 h 2838293"/>
                <a:gd name="connsiteX47" fmla="*/ 1282607 w 2836576"/>
                <a:gd name="connsiteY47" fmla="*/ 244 h 2838293"/>
                <a:gd name="connsiteX48" fmla="*/ 1399267 w 2836576"/>
                <a:gd name="connsiteY48" fmla="*/ -544 h 2838293"/>
                <a:gd name="connsiteX49" fmla="*/ 1444986 w 2836576"/>
                <a:gd name="connsiteY49" fmla="*/ 161835 h 2838293"/>
                <a:gd name="connsiteX50" fmla="*/ 1485974 w 2836576"/>
                <a:gd name="connsiteY50" fmla="*/ 313178 h 2838293"/>
                <a:gd name="connsiteX51" fmla="*/ 1512775 w 2836576"/>
                <a:gd name="connsiteY51" fmla="*/ 318696 h 2838293"/>
                <a:gd name="connsiteX52" fmla="*/ 1620765 w 2836576"/>
                <a:gd name="connsiteY52" fmla="*/ 338402 h 2838293"/>
                <a:gd name="connsiteX53" fmla="*/ 1701166 w 2836576"/>
                <a:gd name="connsiteY53" fmla="*/ 353379 h 2838293"/>
                <a:gd name="connsiteX54" fmla="*/ 1798120 w 2836576"/>
                <a:gd name="connsiteY54" fmla="*/ 213859 h 2838293"/>
                <a:gd name="connsiteX55" fmla="*/ 1913992 w 2836576"/>
                <a:gd name="connsiteY55" fmla="*/ 83798 h 2838293"/>
                <a:gd name="connsiteX56" fmla="*/ 2021982 w 2836576"/>
                <a:gd name="connsiteY56" fmla="*/ 133458 h 2838293"/>
                <a:gd name="connsiteX57" fmla="*/ 2110266 w 2836576"/>
                <a:gd name="connsiteY57" fmla="*/ 174447 h 2838293"/>
                <a:gd name="connsiteX58" fmla="*/ 2070854 w 2836576"/>
                <a:gd name="connsiteY58" fmla="*/ 322637 h 2838293"/>
                <a:gd name="connsiteX59" fmla="*/ 2027500 w 2836576"/>
                <a:gd name="connsiteY59" fmla="*/ 487381 h 2838293"/>
                <a:gd name="connsiteX60" fmla="*/ 2065336 w 2836576"/>
                <a:gd name="connsiteY60" fmla="*/ 533887 h 2838293"/>
                <a:gd name="connsiteX61" fmla="*/ 2148102 w 2836576"/>
                <a:gd name="connsiteY61" fmla="*/ 603253 h 2838293"/>
                <a:gd name="connsiteX62" fmla="*/ 2189091 w 2836576"/>
                <a:gd name="connsiteY62" fmla="*/ 641877 h 2838293"/>
                <a:gd name="connsiteX63" fmla="*/ 2343587 w 2836576"/>
                <a:gd name="connsiteY63" fmla="*/ 569358 h 2838293"/>
                <a:gd name="connsiteX64" fmla="*/ 2500448 w 2836576"/>
                <a:gd name="connsiteY64" fmla="*/ 499204 h 2838293"/>
                <a:gd name="connsiteX65" fmla="*/ 2627356 w 2836576"/>
                <a:gd name="connsiteY65" fmla="*/ 682078 h 2838293"/>
                <a:gd name="connsiteX66" fmla="*/ 2513848 w 2836576"/>
                <a:gd name="connsiteY66" fmla="*/ 813715 h 2838293"/>
                <a:gd name="connsiteX67" fmla="*/ 2405070 w 2836576"/>
                <a:gd name="connsiteY67" fmla="*/ 951658 h 2838293"/>
                <a:gd name="connsiteX68" fmla="*/ 2442906 w 2836576"/>
                <a:gd name="connsiteY68" fmla="*/ 1050189 h 2838293"/>
                <a:gd name="connsiteX69" fmla="*/ 2472071 w 2836576"/>
                <a:gd name="connsiteY69" fmla="*/ 1132955 h 2838293"/>
                <a:gd name="connsiteX70" fmla="*/ 2569026 w 2836576"/>
                <a:gd name="connsiteY70" fmla="*/ 1141626 h 2838293"/>
                <a:gd name="connsiteX71" fmla="*/ 2738499 w 2836576"/>
                <a:gd name="connsiteY71" fmla="*/ 1156602 h 2838293"/>
                <a:gd name="connsiteX72" fmla="*/ 2810229 w 2836576"/>
                <a:gd name="connsiteY72" fmla="*/ 1162120 h 2838293"/>
                <a:gd name="connsiteX73" fmla="*/ 2819688 w 2836576"/>
                <a:gd name="connsiteY73" fmla="*/ 1257498 h 2838293"/>
                <a:gd name="connsiteX74" fmla="*/ 2828359 w 2836576"/>
                <a:gd name="connsiteY74" fmla="*/ 1377311 h 2838293"/>
                <a:gd name="connsiteX75" fmla="*/ 2828359 w 2836576"/>
                <a:gd name="connsiteY75" fmla="*/ 1400959 h 2838293"/>
                <a:gd name="connsiteX76" fmla="*/ 2666768 w 2836576"/>
                <a:gd name="connsiteY76" fmla="*/ 1444312 h 2838293"/>
                <a:gd name="connsiteX77" fmla="*/ 2502025 w 2836576"/>
                <a:gd name="connsiteY77" fmla="*/ 1503431 h 2838293"/>
                <a:gd name="connsiteX78" fmla="*/ 2487048 w 2836576"/>
                <a:gd name="connsiteY78" fmla="*/ 1598021 h 2838293"/>
                <a:gd name="connsiteX79" fmla="*/ 2469706 w 2836576"/>
                <a:gd name="connsiteY79" fmla="*/ 1688669 h 2838293"/>
                <a:gd name="connsiteX80" fmla="*/ 2606861 w 2836576"/>
                <a:gd name="connsiteY80" fmla="*/ 1798235 h 2838293"/>
                <a:gd name="connsiteX81" fmla="*/ 2747958 w 2836576"/>
                <a:gd name="connsiteY81" fmla="*/ 1895190 h 2838293"/>
                <a:gd name="connsiteX82" fmla="*/ 2699086 w 2836576"/>
                <a:gd name="connsiteY82" fmla="*/ 2000815 h 2838293"/>
                <a:gd name="connsiteX83" fmla="*/ 2639180 w 2836576"/>
                <a:gd name="connsiteY83" fmla="*/ 2106440 h 2838293"/>
                <a:gd name="connsiteX84" fmla="*/ 2479954 w 2836576"/>
                <a:gd name="connsiteY84" fmla="*/ 2067027 h 2838293"/>
                <a:gd name="connsiteX85" fmla="*/ 2308116 w 2836576"/>
                <a:gd name="connsiteY85" fmla="*/ 2033921 h 2838293"/>
                <a:gd name="connsiteX86" fmla="*/ 2245056 w 2836576"/>
                <a:gd name="connsiteY86" fmla="*/ 2117475 h 2838293"/>
                <a:gd name="connsiteX87" fmla="*/ 2181208 w 2836576"/>
                <a:gd name="connsiteY87" fmla="*/ 2193935 h 2838293"/>
                <a:gd name="connsiteX88" fmla="*/ 2248997 w 2836576"/>
                <a:gd name="connsiteY88" fmla="*/ 2337396 h 2838293"/>
                <a:gd name="connsiteX89" fmla="*/ 2321516 w 2836576"/>
                <a:gd name="connsiteY89" fmla="*/ 2489528 h 2838293"/>
                <a:gd name="connsiteX90" fmla="*/ 2227715 w 2836576"/>
                <a:gd name="connsiteY90" fmla="*/ 2566776 h 2838293"/>
                <a:gd name="connsiteX91" fmla="*/ 2131549 w 2836576"/>
                <a:gd name="connsiteY91" fmla="*/ 2634565 h 2838293"/>
                <a:gd name="connsiteX92" fmla="*/ 2011735 w 2836576"/>
                <a:gd name="connsiteY92" fmla="*/ 2515540 h 2838293"/>
                <a:gd name="connsiteX93" fmla="*/ 1891921 w 2836576"/>
                <a:gd name="connsiteY93" fmla="*/ 2395727 h 2838293"/>
                <a:gd name="connsiteX94" fmla="*/ 1821768 w 2836576"/>
                <a:gd name="connsiteY94" fmla="*/ 2424103 h 2838293"/>
                <a:gd name="connsiteX95" fmla="*/ 1720084 w 2836576"/>
                <a:gd name="connsiteY95" fmla="*/ 2460363 h 2838293"/>
                <a:gd name="connsiteX96" fmla="*/ 1668848 w 2836576"/>
                <a:gd name="connsiteY96" fmla="*/ 2683437 h 2838293"/>
                <a:gd name="connsiteX97" fmla="*/ 1659389 w 2836576"/>
                <a:gd name="connsiteY97" fmla="*/ 2807191 h 2838293"/>
                <a:gd name="connsiteX98" fmla="*/ 1627071 w 2836576"/>
                <a:gd name="connsiteY98" fmla="*/ 2811921 h 2838293"/>
                <a:gd name="connsiteX99" fmla="*/ 1426068 w 2836576"/>
                <a:gd name="connsiteY99" fmla="*/ 2831627 h 2838293"/>
                <a:gd name="connsiteX100" fmla="*/ 1386655 w 2836576"/>
                <a:gd name="connsiteY100" fmla="*/ 2703931 h 2838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836576" h="2838293">
                  <a:moveTo>
                    <a:pt x="1386655" y="2703931"/>
                  </a:moveTo>
                  <a:cubicBezTo>
                    <a:pt x="1367737" y="2632989"/>
                    <a:pt x="1347243" y="2558894"/>
                    <a:pt x="1340937" y="2539187"/>
                  </a:cubicBezTo>
                  <a:lnTo>
                    <a:pt x="1330690" y="2502928"/>
                  </a:lnTo>
                  <a:lnTo>
                    <a:pt x="1281030" y="2497410"/>
                  </a:lnTo>
                  <a:cubicBezTo>
                    <a:pt x="1254230" y="2494257"/>
                    <a:pt x="1208511" y="2486375"/>
                    <a:pt x="1179346" y="2480069"/>
                  </a:cubicBezTo>
                  <a:cubicBezTo>
                    <a:pt x="1150181" y="2472975"/>
                    <a:pt x="1122593" y="2469822"/>
                    <a:pt x="1118651" y="2472186"/>
                  </a:cubicBezTo>
                  <a:cubicBezTo>
                    <a:pt x="1114710" y="2475339"/>
                    <a:pt x="1071357" y="2534458"/>
                    <a:pt x="1023273" y="2605400"/>
                  </a:cubicBezTo>
                  <a:cubicBezTo>
                    <a:pt x="974402" y="2675554"/>
                    <a:pt x="931837" y="2736249"/>
                    <a:pt x="928684" y="2739402"/>
                  </a:cubicBezTo>
                  <a:cubicBezTo>
                    <a:pt x="924743" y="2744132"/>
                    <a:pt x="721375" y="2658213"/>
                    <a:pt x="710339" y="2647177"/>
                  </a:cubicBezTo>
                  <a:cubicBezTo>
                    <a:pt x="708763" y="2646389"/>
                    <a:pt x="727681" y="2571506"/>
                    <a:pt x="752117" y="2481645"/>
                  </a:cubicBezTo>
                  <a:cubicBezTo>
                    <a:pt x="775764" y="2390997"/>
                    <a:pt x="794682" y="2316902"/>
                    <a:pt x="793105" y="2316114"/>
                  </a:cubicBezTo>
                  <a:cubicBezTo>
                    <a:pt x="772611" y="2301137"/>
                    <a:pt x="687480" y="2233348"/>
                    <a:pt x="661468" y="2210488"/>
                  </a:cubicBezTo>
                  <a:lnTo>
                    <a:pt x="625997" y="2179747"/>
                  </a:lnTo>
                  <a:lnTo>
                    <a:pt x="321734" y="2326361"/>
                  </a:lnTo>
                  <a:lnTo>
                    <a:pt x="254733" y="2231771"/>
                  </a:lnTo>
                  <a:cubicBezTo>
                    <a:pt x="217685" y="2179747"/>
                    <a:pt x="187732" y="2134817"/>
                    <a:pt x="187732" y="2131664"/>
                  </a:cubicBezTo>
                  <a:cubicBezTo>
                    <a:pt x="187732" y="2128511"/>
                    <a:pt x="241333" y="2073333"/>
                    <a:pt x="305969" y="2007909"/>
                  </a:cubicBezTo>
                  <a:lnTo>
                    <a:pt x="424206" y="1889672"/>
                  </a:lnTo>
                  <a:lnTo>
                    <a:pt x="398194" y="1826612"/>
                  </a:lnTo>
                  <a:cubicBezTo>
                    <a:pt x="383217" y="1791929"/>
                    <a:pt x="367452" y="1746999"/>
                    <a:pt x="361934" y="1726505"/>
                  </a:cubicBezTo>
                  <a:cubicBezTo>
                    <a:pt x="350111" y="1683151"/>
                    <a:pt x="360358" y="1686304"/>
                    <a:pt x="179849" y="1672904"/>
                  </a:cubicBezTo>
                  <a:cubicBezTo>
                    <a:pt x="121519" y="1668175"/>
                    <a:pt x="58459" y="1662657"/>
                    <a:pt x="41118" y="1660292"/>
                  </a:cubicBezTo>
                  <a:lnTo>
                    <a:pt x="8800" y="1656351"/>
                  </a:lnTo>
                  <a:lnTo>
                    <a:pt x="-1447" y="1542843"/>
                  </a:lnTo>
                  <a:cubicBezTo>
                    <a:pt x="-6965" y="1479784"/>
                    <a:pt x="-10118" y="1426183"/>
                    <a:pt x="-6965" y="1423818"/>
                  </a:cubicBezTo>
                  <a:cubicBezTo>
                    <a:pt x="-4600" y="1421453"/>
                    <a:pt x="66342" y="1400171"/>
                    <a:pt x="150684" y="1377311"/>
                  </a:cubicBezTo>
                  <a:cubicBezTo>
                    <a:pt x="235027" y="1354452"/>
                    <a:pt x="308334" y="1333958"/>
                    <a:pt x="313063" y="1330805"/>
                  </a:cubicBezTo>
                  <a:cubicBezTo>
                    <a:pt x="317792" y="1327652"/>
                    <a:pt x="321734" y="1311887"/>
                    <a:pt x="321734" y="1296122"/>
                  </a:cubicBezTo>
                  <a:cubicBezTo>
                    <a:pt x="321734" y="1280357"/>
                    <a:pt x="328828" y="1235427"/>
                    <a:pt x="336710" y="1196015"/>
                  </a:cubicBezTo>
                  <a:cubicBezTo>
                    <a:pt x="344593" y="1157391"/>
                    <a:pt x="350111" y="1122708"/>
                    <a:pt x="348534" y="1119555"/>
                  </a:cubicBezTo>
                  <a:cubicBezTo>
                    <a:pt x="346169" y="1116402"/>
                    <a:pt x="284686" y="1072260"/>
                    <a:pt x="211379" y="1021812"/>
                  </a:cubicBezTo>
                  <a:cubicBezTo>
                    <a:pt x="137284" y="971364"/>
                    <a:pt x="77377" y="926434"/>
                    <a:pt x="77377" y="922493"/>
                  </a:cubicBezTo>
                  <a:cubicBezTo>
                    <a:pt x="77377" y="913822"/>
                    <a:pt x="163296" y="725431"/>
                    <a:pt x="170390" y="717549"/>
                  </a:cubicBezTo>
                  <a:cubicBezTo>
                    <a:pt x="175120" y="712819"/>
                    <a:pt x="411594" y="769573"/>
                    <a:pt x="484113" y="793220"/>
                  </a:cubicBezTo>
                  <a:cubicBezTo>
                    <a:pt x="497513" y="797162"/>
                    <a:pt x="507760" y="788491"/>
                    <a:pt x="544808" y="741196"/>
                  </a:cubicBezTo>
                  <a:cubicBezTo>
                    <a:pt x="568455" y="709666"/>
                    <a:pt x="599197" y="673407"/>
                    <a:pt x="612597" y="660795"/>
                  </a:cubicBezTo>
                  <a:cubicBezTo>
                    <a:pt x="625997" y="647395"/>
                    <a:pt x="637032" y="634783"/>
                    <a:pt x="637032" y="631630"/>
                  </a:cubicBezTo>
                  <a:cubicBezTo>
                    <a:pt x="637032" y="628477"/>
                    <a:pt x="604714" y="557535"/>
                    <a:pt x="566090" y="474769"/>
                  </a:cubicBezTo>
                  <a:cubicBezTo>
                    <a:pt x="526678" y="391215"/>
                    <a:pt x="495148" y="321849"/>
                    <a:pt x="496725" y="321061"/>
                  </a:cubicBezTo>
                  <a:cubicBezTo>
                    <a:pt x="516431" y="303719"/>
                    <a:pt x="681963" y="191000"/>
                    <a:pt x="688269" y="191000"/>
                  </a:cubicBezTo>
                  <a:cubicBezTo>
                    <a:pt x="692998" y="191000"/>
                    <a:pt x="748964" y="243812"/>
                    <a:pt x="813600" y="308449"/>
                  </a:cubicBezTo>
                  <a:lnTo>
                    <a:pt x="931049" y="425897"/>
                  </a:lnTo>
                  <a:lnTo>
                    <a:pt x="971249" y="407768"/>
                  </a:lnTo>
                  <a:cubicBezTo>
                    <a:pt x="993320" y="398309"/>
                    <a:pt x="1036674" y="382544"/>
                    <a:pt x="1066627" y="372297"/>
                  </a:cubicBezTo>
                  <a:cubicBezTo>
                    <a:pt x="1097369" y="362838"/>
                    <a:pt x="1124169" y="351802"/>
                    <a:pt x="1128110" y="349437"/>
                  </a:cubicBezTo>
                  <a:cubicBezTo>
                    <a:pt x="1131263" y="346284"/>
                    <a:pt x="1139146" y="271401"/>
                    <a:pt x="1146240" y="182329"/>
                  </a:cubicBezTo>
                  <a:cubicBezTo>
                    <a:pt x="1153334" y="94045"/>
                    <a:pt x="1161217" y="19162"/>
                    <a:pt x="1164370" y="16009"/>
                  </a:cubicBezTo>
                  <a:cubicBezTo>
                    <a:pt x="1166734" y="12856"/>
                    <a:pt x="1220335" y="5762"/>
                    <a:pt x="1282607" y="244"/>
                  </a:cubicBezTo>
                  <a:cubicBezTo>
                    <a:pt x="1374832" y="-8427"/>
                    <a:pt x="1396114" y="-9215"/>
                    <a:pt x="1399267" y="-544"/>
                  </a:cubicBezTo>
                  <a:cubicBezTo>
                    <a:pt x="1401632" y="4974"/>
                    <a:pt x="1422126" y="78280"/>
                    <a:pt x="1444986" y="161835"/>
                  </a:cubicBezTo>
                  <a:lnTo>
                    <a:pt x="1485974" y="313178"/>
                  </a:lnTo>
                  <a:lnTo>
                    <a:pt x="1512775" y="318696"/>
                  </a:lnTo>
                  <a:cubicBezTo>
                    <a:pt x="1527751" y="321849"/>
                    <a:pt x="1575834" y="330520"/>
                    <a:pt x="1620765" y="338402"/>
                  </a:cubicBezTo>
                  <a:lnTo>
                    <a:pt x="1701166" y="353379"/>
                  </a:lnTo>
                  <a:lnTo>
                    <a:pt x="1798120" y="213859"/>
                  </a:lnTo>
                  <a:cubicBezTo>
                    <a:pt x="1891133" y="79857"/>
                    <a:pt x="1895074" y="75127"/>
                    <a:pt x="1913992" y="83798"/>
                  </a:cubicBezTo>
                  <a:cubicBezTo>
                    <a:pt x="1925028" y="88528"/>
                    <a:pt x="1973111" y="110599"/>
                    <a:pt x="2021982" y="133458"/>
                  </a:cubicBezTo>
                  <a:lnTo>
                    <a:pt x="2110266" y="174447"/>
                  </a:lnTo>
                  <a:lnTo>
                    <a:pt x="2070854" y="322637"/>
                  </a:lnTo>
                  <a:cubicBezTo>
                    <a:pt x="2049571" y="403826"/>
                    <a:pt x="2029865" y="477922"/>
                    <a:pt x="2027500" y="487381"/>
                  </a:cubicBezTo>
                  <a:cubicBezTo>
                    <a:pt x="2024347" y="500781"/>
                    <a:pt x="2031441" y="510240"/>
                    <a:pt x="2065336" y="533887"/>
                  </a:cubicBezTo>
                  <a:cubicBezTo>
                    <a:pt x="2088195" y="550440"/>
                    <a:pt x="2125243" y="581970"/>
                    <a:pt x="2148102" y="603253"/>
                  </a:cubicBezTo>
                  <a:lnTo>
                    <a:pt x="2189091" y="641877"/>
                  </a:lnTo>
                  <a:lnTo>
                    <a:pt x="2343587" y="569358"/>
                  </a:lnTo>
                  <a:cubicBezTo>
                    <a:pt x="2427929" y="529158"/>
                    <a:pt x="2498872" y="497628"/>
                    <a:pt x="2500448" y="499204"/>
                  </a:cubicBezTo>
                  <a:cubicBezTo>
                    <a:pt x="2511484" y="511816"/>
                    <a:pt x="2624991" y="674983"/>
                    <a:pt x="2627356" y="682078"/>
                  </a:cubicBezTo>
                  <a:cubicBezTo>
                    <a:pt x="2628932" y="687595"/>
                    <a:pt x="2577696" y="746714"/>
                    <a:pt x="2513848" y="813715"/>
                  </a:cubicBezTo>
                  <a:cubicBezTo>
                    <a:pt x="2409800" y="921705"/>
                    <a:pt x="2397188" y="937470"/>
                    <a:pt x="2405070" y="951658"/>
                  </a:cubicBezTo>
                  <a:cubicBezTo>
                    <a:pt x="2409800" y="960329"/>
                    <a:pt x="2426353" y="1004471"/>
                    <a:pt x="2442906" y="1050189"/>
                  </a:cubicBezTo>
                  <a:lnTo>
                    <a:pt x="2472071" y="1132955"/>
                  </a:lnTo>
                  <a:lnTo>
                    <a:pt x="2569026" y="1141626"/>
                  </a:lnTo>
                  <a:cubicBezTo>
                    <a:pt x="2622626" y="1147143"/>
                    <a:pt x="2699086" y="1153449"/>
                    <a:pt x="2738499" y="1156602"/>
                  </a:cubicBezTo>
                  <a:lnTo>
                    <a:pt x="2810229" y="1162120"/>
                  </a:lnTo>
                  <a:lnTo>
                    <a:pt x="2819688" y="1257498"/>
                  </a:lnTo>
                  <a:cubicBezTo>
                    <a:pt x="2824418" y="1310310"/>
                    <a:pt x="2828359" y="1364699"/>
                    <a:pt x="2828359" y="1377311"/>
                  </a:cubicBezTo>
                  <a:lnTo>
                    <a:pt x="2828359" y="1400959"/>
                  </a:lnTo>
                  <a:lnTo>
                    <a:pt x="2666768" y="1444312"/>
                  </a:lnTo>
                  <a:cubicBezTo>
                    <a:pt x="2527248" y="1481360"/>
                    <a:pt x="2504389" y="1489243"/>
                    <a:pt x="2502025" y="1503431"/>
                  </a:cubicBezTo>
                  <a:cubicBezTo>
                    <a:pt x="2500448" y="1512102"/>
                    <a:pt x="2493354" y="1554667"/>
                    <a:pt x="2487048" y="1598021"/>
                  </a:cubicBezTo>
                  <a:cubicBezTo>
                    <a:pt x="2479954" y="1641374"/>
                    <a:pt x="2472859" y="1682363"/>
                    <a:pt x="2469706" y="1688669"/>
                  </a:cubicBezTo>
                  <a:cubicBezTo>
                    <a:pt x="2466553" y="1697340"/>
                    <a:pt x="2504389" y="1727293"/>
                    <a:pt x="2606861" y="1798235"/>
                  </a:cubicBezTo>
                  <a:lnTo>
                    <a:pt x="2747958" y="1895190"/>
                  </a:lnTo>
                  <a:lnTo>
                    <a:pt x="2699086" y="2000815"/>
                  </a:lnTo>
                  <a:cubicBezTo>
                    <a:pt x="2669133" y="2066239"/>
                    <a:pt x="2646274" y="2105652"/>
                    <a:pt x="2639180" y="2106440"/>
                  </a:cubicBezTo>
                  <a:cubicBezTo>
                    <a:pt x="2632874" y="2106440"/>
                    <a:pt x="2561143" y="2088310"/>
                    <a:pt x="2479954" y="2067027"/>
                  </a:cubicBezTo>
                  <a:cubicBezTo>
                    <a:pt x="2329399" y="2026827"/>
                    <a:pt x="2308116" y="2022886"/>
                    <a:pt x="2308116" y="2033921"/>
                  </a:cubicBezTo>
                  <a:cubicBezTo>
                    <a:pt x="2308116" y="2037862"/>
                    <a:pt x="2279739" y="2074910"/>
                    <a:pt x="2245056" y="2117475"/>
                  </a:cubicBezTo>
                  <a:lnTo>
                    <a:pt x="2181208" y="2193935"/>
                  </a:lnTo>
                  <a:lnTo>
                    <a:pt x="2248997" y="2337396"/>
                  </a:lnTo>
                  <a:cubicBezTo>
                    <a:pt x="2286833" y="2416221"/>
                    <a:pt x="2319151" y="2484798"/>
                    <a:pt x="2321516" y="2489528"/>
                  </a:cubicBezTo>
                  <a:cubicBezTo>
                    <a:pt x="2323093" y="2495046"/>
                    <a:pt x="2281315" y="2529728"/>
                    <a:pt x="2227715" y="2566776"/>
                  </a:cubicBezTo>
                  <a:lnTo>
                    <a:pt x="2131549" y="2634565"/>
                  </a:lnTo>
                  <a:lnTo>
                    <a:pt x="2011735" y="2515540"/>
                  </a:lnTo>
                  <a:lnTo>
                    <a:pt x="1891921" y="2395727"/>
                  </a:lnTo>
                  <a:lnTo>
                    <a:pt x="1821768" y="2424103"/>
                  </a:lnTo>
                  <a:cubicBezTo>
                    <a:pt x="1783932" y="2439080"/>
                    <a:pt x="1737425" y="2455633"/>
                    <a:pt x="1720084" y="2460363"/>
                  </a:cubicBezTo>
                  <a:cubicBezTo>
                    <a:pt x="1682248" y="2470610"/>
                    <a:pt x="1686189" y="2454845"/>
                    <a:pt x="1668848" y="2683437"/>
                  </a:cubicBezTo>
                  <a:lnTo>
                    <a:pt x="1659389" y="2807191"/>
                  </a:lnTo>
                  <a:lnTo>
                    <a:pt x="1627071" y="2811921"/>
                  </a:lnTo>
                  <a:cubicBezTo>
                    <a:pt x="1595541" y="2815862"/>
                    <a:pt x="1437103" y="2831627"/>
                    <a:pt x="1426068" y="2831627"/>
                  </a:cubicBezTo>
                  <a:cubicBezTo>
                    <a:pt x="1423703" y="2831627"/>
                    <a:pt x="1405573" y="2774085"/>
                    <a:pt x="1386655" y="2703931"/>
                  </a:cubicBezTo>
                  <a:close/>
                </a:path>
              </a:pathLst>
            </a:custGeom>
            <a:solidFill>
              <a:srgbClr val="E7E6E6">
                <a:alpha val="45000"/>
              </a:srgbClr>
            </a:solidFill>
            <a:ln w="51608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903085A2-476F-CB93-D24D-29F56EDD74F1}"/>
                </a:ext>
              </a:extLst>
            </p:cNvPr>
            <p:cNvSpPr txBox="1"/>
            <p:nvPr/>
          </p:nvSpPr>
          <p:spPr>
            <a:xfrm>
              <a:off x="7580461" y="938342"/>
              <a:ext cx="2012089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0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&lt;/&gt;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6AA3BA02-D4CC-C8DC-05F8-5074899DD37D}"/>
              </a:ext>
            </a:extLst>
          </p:cNvPr>
          <p:cNvGrpSpPr/>
          <p:nvPr/>
        </p:nvGrpSpPr>
        <p:grpSpPr>
          <a:xfrm>
            <a:off x="8876883" y="1424468"/>
            <a:ext cx="2836576" cy="2838293"/>
            <a:chOff x="7168218" y="447951"/>
            <a:chExt cx="2836576" cy="2838293"/>
          </a:xfrm>
        </p:grpSpPr>
        <p:sp>
          <p:nvSpPr>
            <p:cNvPr id="20" name="Elemento grafico 13">
              <a:extLst>
                <a:ext uri="{FF2B5EF4-FFF2-40B4-BE49-F238E27FC236}">
                  <a16:creationId xmlns:a16="http://schemas.microsoft.com/office/drawing/2014/main" id="{CCD7D6E1-BB31-5806-6531-7868152E8823}"/>
                </a:ext>
              </a:extLst>
            </p:cNvPr>
            <p:cNvSpPr/>
            <p:nvPr/>
          </p:nvSpPr>
          <p:spPr>
            <a:xfrm rot="1352519" flipV="1">
              <a:off x="7168218" y="447951"/>
              <a:ext cx="2836576" cy="2838293"/>
            </a:xfrm>
            <a:custGeom>
              <a:avLst/>
              <a:gdLst>
                <a:gd name="connsiteX0" fmla="*/ 1386655 w 2836576"/>
                <a:gd name="connsiteY0" fmla="*/ 2703931 h 2838293"/>
                <a:gd name="connsiteX1" fmla="*/ 1340937 w 2836576"/>
                <a:gd name="connsiteY1" fmla="*/ 2539187 h 2838293"/>
                <a:gd name="connsiteX2" fmla="*/ 1330690 w 2836576"/>
                <a:gd name="connsiteY2" fmla="*/ 2502928 h 2838293"/>
                <a:gd name="connsiteX3" fmla="*/ 1281030 w 2836576"/>
                <a:gd name="connsiteY3" fmla="*/ 2497410 h 2838293"/>
                <a:gd name="connsiteX4" fmla="*/ 1179346 w 2836576"/>
                <a:gd name="connsiteY4" fmla="*/ 2480069 h 2838293"/>
                <a:gd name="connsiteX5" fmla="*/ 1118651 w 2836576"/>
                <a:gd name="connsiteY5" fmla="*/ 2472186 h 2838293"/>
                <a:gd name="connsiteX6" fmla="*/ 1023273 w 2836576"/>
                <a:gd name="connsiteY6" fmla="*/ 2605400 h 2838293"/>
                <a:gd name="connsiteX7" fmla="*/ 928684 w 2836576"/>
                <a:gd name="connsiteY7" fmla="*/ 2739402 h 2838293"/>
                <a:gd name="connsiteX8" fmla="*/ 710339 w 2836576"/>
                <a:gd name="connsiteY8" fmla="*/ 2647177 h 2838293"/>
                <a:gd name="connsiteX9" fmla="*/ 752117 w 2836576"/>
                <a:gd name="connsiteY9" fmla="*/ 2481645 h 2838293"/>
                <a:gd name="connsiteX10" fmla="*/ 793105 w 2836576"/>
                <a:gd name="connsiteY10" fmla="*/ 2316114 h 2838293"/>
                <a:gd name="connsiteX11" fmla="*/ 661468 w 2836576"/>
                <a:gd name="connsiteY11" fmla="*/ 2210488 h 2838293"/>
                <a:gd name="connsiteX12" fmla="*/ 625997 w 2836576"/>
                <a:gd name="connsiteY12" fmla="*/ 2179747 h 2838293"/>
                <a:gd name="connsiteX13" fmla="*/ 321734 w 2836576"/>
                <a:gd name="connsiteY13" fmla="*/ 2326361 h 2838293"/>
                <a:gd name="connsiteX14" fmla="*/ 254733 w 2836576"/>
                <a:gd name="connsiteY14" fmla="*/ 2231771 h 2838293"/>
                <a:gd name="connsiteX15" fmla="*/ 187732 w 2836576"/>
                <a:gd name="connsiteY15" fmla="*/ 2131664 h 2838293"/>
                <a:gd name="connsiteX16" fmla="*/ 305969 w 2836576"/>
                <a:gd name="connsiteY16" fmla="*/ 2007909 h 2838293"/>
                <a:gd name="connsiteX17" fmla="*/ 424206 w 2836576"/>
                <a:gd name="connsiteY17" fmla="*/ 1889672 h 2838293"/>
                <a:gd name="connsiteX18" fmla="*/ 398194 w 2836576"/>
                <a:gd name="connsiteY18" fmla="*/ 1826612 h 2838293"/>
                <a:gd name="connsiteX19" fmla="*/ 361934 w 2836576"/>
                <a:gd name="connsiteY19" fmla="*/ 1726505 h 2838293"/>
                <a:gd name="connsiteX20" fmla="*/ 179849 w 2836576"/>
                <a:gd name="connsiteY20" fmla="*/ 1672904 h 2838293"/>
                <a:gd name="connsiteX21" fmla="*/ 41118 w 2836576"/>
                <a:gd name="connsiteY21" fmla="*/ 1660292 h 2838293"/>
                <a:gd name="connsiteX22" fmla="*/ 8800 w 2836576"/>
                <a:gd name="connsiteY22" fmla="*/ 1656351 h 2838293"/>
                <a:gd name="connsiteX23" fmla="*/ -1447 w 2836576"/>
                <a:gd name="connsiteY23" fmla="*/ 1542843 h 2838293"/>
                <a:gd name="connsiteX24" fmla="*/ -6965 w 2836576"/>
                <a:gd name="connsiteY24" fmla="*/ 1423818 h 2838293"/>
                <a:gd name="connsiteX25" fmla="*/ 150684 w 2836576"/>
                <a:gd name="connsiteY25" fmla="*/ 1377311 h 2838293"/>
                <a:gd name="connsiteX26" fmla="*/ 313063 w 2836576"/>
                <a:gd name="connsiteY26" fmla="*/ 1330805 h 2838293"/>
                <a:gd name="connsiteX27" fmla="*/ 321734 w 2836576"/>
                <a:gd name="connsiteY27" fmla="*/ 1296122 h 2838293"/>
                <a:gd name="connsiteX28" fmla="*/ 336710 w 2836576"/>
                <a:gd name="connsiteY28" fmla="*/ 1196015 h 2838293"/>
                <a:gd name="connsiteX29" fmla="*/ 348534 w 2836576"/>
                <a:gd name="connsiteY29" fmla="*/ 1119555 h 2838293"/>
                <a:gd name="connsiteX30" fmla="*/ 211379 w 2836576"/>
                <a:gd name="connsiteY30" fmla="*/ 1021812 h 2838293"/>
                <a:gd name="connsiteX31" fmla="*/ 77377 w 2836576"/>
                <a:gd name="connsiteY31" fmla="*/ 922493 h 2838293"/>
                <a:gd name="connsiteX32" fmla="*/ 170390 w 2836576"/>
                <a:gd name="connsiteY32" fmla="*/ 717549 h 2838293"/>
                <a:gd name="connsiteX33" fmla="*/ 484113 w 2836576"/>
                <a:gd name="connsiteY33" fmla="*/ 793220 h 2838293"/>
                <a:gd name="connsiteX34" fmla="*/ 544808 w 2836576"/>
                <a:gd name="connsiteY34" fmla="*/ 741196 h 2838293"/>
                <a:gd name="connsiteX35" fmla="*/ 612597 w 2836576"/>
                <a:gd name="connsiteY35" fmla="*/ 660795 h 2838293"/>
                <a:gd name="connsiteX36" fmla="*/ 637032 w 2836576"/>
                <a:gd name="connsiteY36" fmla="*/ 631630 h 2838293"/>
                <a:gd name="connsiteX37" fmla="*/ 566090 w 2836576"/>
                <a:gd name="connsiteY37" fmla="*/ 474769 h 2838293"/>
                <a:gd name="connsiteX38" fmla="*/ 496725 w 2836576"/>
                <a:gd name="connsiteY38" fmla="*/ 321061 h 2838293"/>
                <a:gd name="connsiteX39" fmla="*/ 688269 w 2836576"/>
                <a:gd name="connsiteY39" fmla="*/ 191000 h 2838293"/>
                <a:gd name="connsiteX40" fmla="*/ 813600 w 2836576"/>
                <a:gd name="connsiteY40" fmla="*/ 308449 h 2838293"/>
                <a:gd name="connsiteX41" fmla="*/ 931049 w 2836576"/>
                <a:gd name="connsiteY41" fmla="*/ 425897 h 2838293"/>
                <a:gd name="connsiteX42" fmla="*/ 971249 w 2836576"/>
                <a:gd name="connsiteY42" fmla="*/ 407768 h 2838293"/>
                <a:gd name="connsiteX43" fmla="*/ 1066627 w 2836576"/>
                <a:gd name="connsiteY43" fmla="*/ 372297 h 2838293"/>
                <a:gd name="connsiteX44" fmla="*/ 1128110 w 2836576"/>
                <a:gd name="connsiteY44" fmla="*/ 349437 h 2838293"/>
                <a:gd name="connsiteX45" fmla="*/ 1146240 w 2836576"/>
                <a:gd name="connsiteY45" fmla="*/ 182329 h 2838293"/>
                <a:gd name="connsiteX46" fmla="*/ 1164370 w 2836576"/>
                <a:gd name="connsiteY46" fmla="*/ 16009 h 2838293"/>
                <a:gd name="connsiteX47" fmla="*/ 1282607 w 2836576"/>
                <a:gd name="connsiteY47" fmla="*/ 244 h 2838293"/>
                <a:gd name="connsiteX48" fmla="*/ 1399267 w 2836576"/>
                <a:gd name="connsiteY48" fmla="*/ -544 h 2838293"/>
                <a:gd name="connsiteX49" fmla="*/ 1444986 w 2836576"/>
                <a:gd name="connsiteY49" fmla="*/ 161835 h 2838293"/>
                <a:gd name="connsiteX50" fmla="*/ 1485974 w 2836576"/>
                <a:gd name="connsiteY50" fmla="*/ 313178 h 2838293"/>
                <a:gd name="connsiteX51" fmla="*/ 1512775 w 2836576"/>
                <a:gd name="connsiteY51" fmla="*/ 318696 h 2838293"/>
                <a:gd name="connsiteX52" fmla="*/ 1620765 w 2836576"/>
                <a:gd name="connsiteY52" fmla="*/ 338402 h 2838293"/>
                <a:gd name="connsiteX53" fmla="*/ 1701166 w 2836576"/>
                <a:gd name="connsiteY53" fmla="*/ 353379 h 2838293"/>
                <a:gd name="connsiteX54" fmla="*/ 1798120 w 2836576"/>
                <a:gd name="connsiteY54" fmla="*/ 213859 h 2838293"/>
                <a:gd name="connsiteX55" fmla="*/ 1913992 w 2836576"/>
                <a:gd name="connsiteY55" fmla="*/ 83798 h 2838293"/>
                <a:gd name="connsiteX56" fmla="*/ 2021982 w 2836576"/>
                <a:gd name="connsiteY56" fmla="*/ 133458 h 2838293"/>
                <a:gd name="connsiteX57" fmla="*/ 2110266 w 2836576"/>
                <a:gd name="connsiteY57" fmla="*/ 174447 h 2838293"/>
                <a:gd name="connsiteX58" fmla="*/ 2070854 w 2836576"/>
                <a:gd name="connsiteY58" fmla="*/ 322637 h 2838293"/>
                <a:gd name="connsiteX59" fmla="*/ 2027500 w 2836576"/>
                <a:gd name="connsiteY59" fmla="*/ 487381 h 2838293"/>
                <a:gd name="connsiteX60" fmla="*/ 2065336 w 2836576"/>
                <a:gd name="connsiteY60" fmla="*/ 533887 h 2838293"/>
                <a:gd name="connsiteX61" fmla="*/ 2148102 w 2836576"/>
                <a:gd name="connsiteY61" fmla="*/ 603253 h 2838293"/>
                <a:gd name="connsiteX62" fmla="*/ 2189091 w 2836576"/>
                <a:gd name="connsiteY62" fmla="*/ 641877 h 2838293"/>
                <a:gd name="connsiteX63" fmla="*/ 2343587 w 2836576"/>
                <a:gd name="connsiteY63" fmla="*/ 569358 h 2838293"/>
                <a:gd name="connsiteX64" fmla="*/ 2500448 w 2836576"/>
                <a:gd name="connsiteY64" fmla="*/ 499204 h 2838293"/>
                <a:gd name="connsiteX65" fmla="*/ 2627356 w 2836576"/>
                <a:gd name="connsiteY65" fmla="*/ 682078 h 2838293"/>
                <a:gd name="connsiteX66" fmla="*/ 2513848 w 2836576"/>
                <a:gd name="connsiteY66" fmla="*/ 813715 h 2838293"/>
                <a:gd name="connsiteX67" fmla="*/ 2405070 w 2836576"/>
                <a:gd name="connsiteY67" fmla="*/ 951658 h 2838293"/>
                <a:gd name="connsiteX68" fmla="*/ 2442906 w 2836576"/>
                <a:gd name="connsiteY68" fmla="*/ 1050189 h 2838293"/>
                <a:gd name="connsiteX69" fmla="*/ 2472071 w 2836576"/>
                <a:gd name="connsiteY69" fmla="*/ 1132955 h 2838293"/>
                <a:gd name="connsiteX70" fmla="*/ 2569026 w 2836576"/>
                <a:gd name="connsiteY70" fmla="*/ 1141626 h 2838293"/>
                <a:gd name="connsiteX71" fmla="*/ 2738499 w 2836576"/>
                <a:gd name="connsiteY71" fmla="*/ 1156602 h 2838293"/>
                <a:gd name="connsiteX72" fmla="*/ 2810229 w 2836576"/>
                <a:gd name="connsiteY72" fmla="*/ 1162120 h 2838293"/>
                <a:gd name="connsiteX73" fmla="*/ 2819688 w 2836576"/>
                <a:gd name="connsiteY73" fmla="*/ 1257498 h 2838293"/>
                <a:gd name="connsiteX74" fmla="*/ 2828359 w 2836576"/>
                <a:gd name="connsiteY74" fmla="*/ 1377311 h 2838293"/>
                <a:gd name="connsiteX75" fmla="*/ 2828359 w 2836576"/>
                <a:gd name="connsiteY75" fmla="*/ 1400959 h 2838293"/>
                <a:gd name="connsiteX76" fmla="*/ 2666768 w 2836576"/>
                <a:gd name="connsiteY76" fmla="*/ 1444312 h 2838293"/>
                <a:gd name="connsiteX77" fmla="*/ 2502025 w 2836576"/>
                <a:gd name="connsiteY77" fmla="*/ 1503431 h 2838293"/>
                <a:gd name="connsiteX78" fmla="*/ 2487048 w 2836576"/>
                <a:gd name="connsiteY78" fmla="*/ 1598021 h 2838293"/>
                <a:gd name="connsiteX79" fmla="*/ 2469706 w 2836576"/>
                <a:gd name="connsiteY79" fmla="*/ 1688669 h 2838293"/>
                <a:gd name="connsiteX80" fmla="*/ 2606861 w 2836576"/>
                <a:gd name="connsiteY80" fmla="*/ 1798235 h 2838293"/>
                <a:gd name="connsiteX81" fmla="*/ 2747958 w 2836576"/>
                <a:gd name="connsiteY81" fmla="*/ 1895190 h 2838293"/>
                <a:gd name="connsiteX82" fmla="*/ 2699086 w 2836576"/>
                <a:gd name="connsiteY82" fmla="*/ 2000815 h 2838293"/>
                <a:gd name="connsiteX83" fmla="*/ 2639180 w 2836576"/>
                <a:gd name="connsiteY83" fmla="*/ 2106440 h 2838293"/>
                <a:gd name="connsiteX84" fmla="*/ 2479954 w 2836576"/>
                <a:gd name="connsiteY84" fmla="*/ 2067027 h 2838293"/>
                <a:gd name="connsiteX85" fmla="*/ 2308116 w 2836576"/>
                <a:gd name="connsiteY85" fmla="*/ 2033921 h 2838293"/>
                <a:gd name="connsiteX86" fmla="*/ 2245056 w 2836576"/>
                <a:gd name="connsiteY86" fmla="*/ 2117475 h 2838293"/>
                <a:gd name="connsiteX87" fmla="*/ 2181208 w 2836576"/>
                <a:gd name="connsiteY87" fmla="*/ 2193935 h 2838293"/>
                <a:gd name="connsiteX88" fmla="*/ 2248997 w 2836576"/>
                <a:gd name="connsiteY88" fmla="*/ 2337396 h 2838293"/>
                <a:gd name="connsiteX89" fmla="*/ 2321516 w 2836576"/>
                <a:gd name="connsiteY89" fmla="*/ 2489528 h 2838293"/>
                <a:gd name="connsiteX90" fmla="*/ 2227715 w 2836576"/>
                <a:gd name="connsiteY90" fmla="*/ 2566776 h 2838293"/>
                <a:gd name="connsiteX91" fmla="*/ 2131549 w 2836576"/>
                <a:gd name="connsiteY91" fmla="*/ 2634565 h 2838293"/>
                <a:gd name="connsiteX92" fmla="*/ 2011735 w 2836576"/>
                <a:gd name="connsiteY92" fmla="*/ 2515540 h 2838293"/>
                <a:gd name="connsiteX93" fmla="*/ 1891921 w 2836576"/>
                <a:gd name="connsiteY93" fmla="*/ 2395727 h 2838293"/>
                <a:gd name="connsiteX94" fmla="*/ 1821768 w 2836576"/>
                <a:gd name="connsiteY94" fmla="*/ 2424103 h 2838293"/>
                <a:gd name="connsiteX95" fmla="*/ 1720084 w 2836576"/>
                <a:gd name="connsiteY95" fmla="*/ 2460363 h 2838293"/>
                <a:gd name="connsiteX96" fmla="*/ 1668848 w 2836576"/>
                <a:gd name="connsiteY96" fmla="*/ 2683437 h 2838293"/>
                <a:gd name="connsiteX97" fmla="*/ 1659389 w 2836576"/>
                <a:gd name="connsiteY97" fmla="*/ 2807191 h 2838293"/>
                <a:gd name="connsiteX98" fmla="*/ 1627071 w 2836576"/>
                <a:gd name="connsiteY98" fmla="*/ 2811921 h 2838293"/>
                <a:gd name="connsiteX99" fmla="*/ 1426068 w 2836576"/>
                <a:gd name="connsiteY99" fmla="*/ 2831627 h 2838293"/>
                <a:gd name="connsiteX100" fmla="*/ 1386655 w 2836576"/>
                <a:gd name="connsiteY100" fmla="*/ 2703931 h 2838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836576" h="2838293">
                  <a:moveTo>
                    <a:pt x="1386655" y="2703931"/>
                  </a:moveTo>
                  <a:cubicBezTo>
                    <a:pt x="1367737" y="2632989"/>
                    <a:pt x="1347243" y="2558894"/>
                    <a:pt x="1340937" y="2539187"/>
                  </a:cubicBezTo>
                  <a:lnTo>
                    <a:pt x="1330690" y="2502928"/>
                  </a:lnTo>
                  <a:lnTo>
                    <a:pt x="1281030" y="2497410"/>
                  </a:lnTo>
                  <a:cubicBezTo>
                    <a:pt x="1254230" y="2494257"/>
                    <a:pt x="1208511" y="2486375"/>
                    <a:pt x="1179346" y="2480069"/>
                  </a:cubicBezTo>
                  <a:cubicBezTo>
                    <a:pt x="1150181" y="2472975"/>
                    <a:pt x="1122593" y="2469822"/>
                    <a:pt x="1118651" y="2472186"/>
                  </a:cubicBezTo>
                  <a:cubicBezTo>
                    <a:pt x="1114710" y="2475339"/>
                    <a:pt x="1071357" y="2534458"/>
                    <a:pt x="1023273" y="2605400"/>
                  </a:cubicBezTo>
                  <a:cubicBezTo>
                    <a:pt x="974402" y="2675554"/>
                    <a:pt x="931837" y="2736249"/>
                    <a:pt x="928684" y="2739402"/>
                  </a:cubicBezTo>
                  <a:cubicBezTo>
                    <a:pt x="924743" y="2744132"/>
                    <a:pt x="721375" y="2658213"/>
                    <a:pt x="710339" y="2647177"/>
                  </a:cubicBezTo>
                  <a:cubicBezTo>
                    <a:pt x="708763" y="2646389"/>
                    <a:pt x="727681" y="2571506"/>
                    <a:pt x="752117" y="2481645"/>
                  </a:cubicBezTo>
                  <a:cubicBezTo>
                    <a:pt x="775764" y="2390997"/>
                    <a:pt x="794682" y="2316902"/>
                    <a:pt x="793105" y="2316114"/>
                  </a:cubicBezTo>
                  <a:cubicBezTo>
                    <a:pt x="772611" y="2301137"/>
                    <a:pt x="687480" y="2233348"/>
                    <a:pt x="661468" y="2210488"/>
                  </a:cubicBezTo>
                  <a:lnTo>
                    <a:pt x="625997" y="2179747"/>
                  </a:lnTo>
                  <a:lnTo>
                    <a:pt x="321734" y="2326361"/>
                  </a:lnTo>
                  <a:lnTo>
                    <a:pt x="254733" y="2231771"/>
                  </a:lnTo>
                  <a:cubicBezTo>
                    <a:pt x="217685" y="2179747"/>
                    <a:pt x="187732" y="2134817"/>
                    <a:pt x="187732" y="2131664"/>
                  </a:cubicBezTo>
                  <a:cubicBezTo>
                    <a:pt x="187732" y="2128511"/>
                    <a:pt x="241333" y="2073333"/>
                    <a:pt x="305969" y="2007909"/>
                  </a:cubicBezTo>
                  <a:lnTo>
                    <a:pt x="424206" y="1889672"/>
                  </a:lnTo>
                  <a:lnTo>
                    <a:pt x="398194" y="1826612"/>
                  </a:lnTo>
                  <a:cubicBezTo>
                    <a:pt x="383217" y="1791929"/>
                    <a:pt x="367452" y="1746999"/>
                    <a:pt x="361934" y="1726505"/>
                  </a:cubicBezTo>
                  <a:cubicBezTo>
                    <a:pt x="350111" y="1683151"/>
                    <a:pt x="360358" y="1686304"/>
                    <a:pt x="179849" y="1672904"/>
                  </a:cubicBezTo>
                  <a:cubicBezTo>
                    <a:pt x="121519" y="1668175"/>
                    <a:pt x="58459" y="1662657"/>
                    <a:pt x="41118" y="1660292"/>
                  </a:cubicBezTo>
                  <a:lnTo>
                    <a:pt x="8800" y="1656351"/>
                  </a:lnTo>
                  <a:lnTo>
                    <a:pt x="-1447" y="1542843"/>
                  </a:lnTo>
                  <a:cubicBezTo>
                    <a:pt x="-6965" y="1479784"/>
                    <a:pt x="-10118" y="1426183"/>
                    <a:pt x="-6965" y="1423818"/>
                  </a:cubicBezTo>
                  <a:cubicBezTo>
                    <a:pt x="-4600" y="1421453"/>
                    <a:pt x="66342" y="1400171"/>
                    <a:pt x="150684" y="1377311"/>
                  </a:cubicBezTo>
                  <a:cubicBezTo>
                    <a:pt x="235027" y="1354452"/>
                    <a:pt x="308334" y="1333958"/>
                    <a:pt x="313063" y="1330805"/>
                  </a:cubicBezTo>
                  <a:cubicBezTo>
                    <a:pt x="317792" y="1327652"/>
                    <a:pt x="321734" y="1311887"/>
                    <a:pt x="321734" y="1296122"/>
                  </a:cubicBezTo>
                  <a:cubicBezTo>
                    <a:pt x="321734" y="1280357"/>
                    <a:pt x="328828" y="1235427"/>
                    <a:pt x="336710" y="1196015"/>
                  </a:cubicBezTo>
                  <a:cubicBezTo>
                    <a:pt x="344593" y="1157391"/>
                    <a:pt x="350111" y="1122708"/>
                    <a:pt x="348534" y="1119555"/>
                  </a:cubicBezTo>
                  <a:cubicBezTo>
                    <a:pt x="346169" y="1116402"/>
                    <a:pt x="284686" y="1072260"/>
                    <a:pt x="211379" y="1021812"/>
                  </a:cubicBezTo>
                  <a:cubicBezTo>
                    <a:pt x="137284" y="971364"/>
                    <a:pt x="77377" y="926434"/>
                    <a:pt x="77377" y="922493"/>
                  </a:cubicBezTo>
                  <a:cubicBezTo>
                    <a:pt x="77377" y="913822"/>
                    <a:pt x="163296" y="725431"/>
                    <a:pt x="170390" y="717549"/>
                  </a:cubicBezTo>
                  <a:cubicBezTo>
                    <a:pt x="175120" y="712819"/>
                    <a:pt x="411594" y="769573"/>
                    <a:pt x="484113" y="793220"/>
                  </a:cubicBezTo>
                  <a:cubicBezTo>
                    <a:pt x="497513" y="797162"/>
                    <a:pt x="507760" y="788491"/>
                    <a:pt x="544808" y="741196"/>
                  </a:cubicBezTo>
                  <a:cubicBezTo>
                    <a:pt x="568455" y="709666"/>
                    <a:pt x="599197" y="673407"/>
                    <a:pt x="612597" y="660795"/>
                  </a:cubicBezTo>
                  <a:cubicBezTo>
                    <a:pt x="625997" y="647395"/>
                    <a:pt x="637032" y="634783"/>
                    <a:pt x="637032" y="631630"/>
                  </a:cubicBezTo>
                  <a:cubicBezTo>
                    <a:pt x="637032" y="628477"/>
                    <a:pt x="604714" y="557535"/>
                    <a:pt x="566090" y="474769"/>
                  </a:cubicBezTo>
                  <a:cubicBezTo>
                    <a:pt x="526678" y="391215"/>
                    <a:pt x="495148" y="321849"/>
                    <a:pt x="496725" y="321061"/>
                  </a:cubicBezTo>
                  <a:cubicBezTo>
                    <a:pt x="516431" y="303719"/>
                    <a:pt x="681963" y="191000"/>
                    <a:pt x="688269" y="191000"/>
                  </a:cubicBezTo>
                  <a:cubicBezTo>
                    <a:pt x="692998" y="191000"/>
                    <a:pt x="748964" y="243812"/>
                    <a:pt x="813600" y="308449"/>
                  </a:cubicBezTo>
                  <a:lnTo>
                    <a:pt x="931049" y="425897"/>
                  </a:lnTo>
                  <a:lnTo>
                    <a:pt x="971249" y="407768"/>
                  </a:lnTo>
                  <a:cubicBezTo>
                    <a:pt x="993320" y="398309"/>
                    <a:pt x="1036674" y="382544"/>
                    <a:pt x="1066627" y="372297"/>
                  </a:cubicBezTo>
                  <a:cubicBezTo>
                    <a:pt x="1097369" y="362838"/>
                    <a:pt x="1124169" y="351802"/>
                    <a:pt x="1128110" y="349437"/>
                  </a:cubicBezTo>
                  <a:cubicBezTo>
                    <a:pt x="1131263" y="346284"/>
                    <a:pt x="1139146" y="271401"/>
                    <a:pt x="1146240" y="182329"/>
                  </a:cubicBezTo>
                  <a:cubicBezTo>
                    <a:pt x="1153334" y="94045"/>
                    <a:pt x="1161217" y="19162"/>
                    <a:pt x="1164370" y="16009"/>
                  </a:cubicBezTo>
                  <a:cubicBezTo>
                    <a:pt x="1166734" y="12856"/>
                    <a:pt x="1220335" y="5762"/>
                    <a:pt x="1282607" y="244"/>
                  </a:cubicBezTo>
                  <a:cubicBezTo>
                    <a:pt x="1374832" y="-8427"/>
                    <a:pt x="1396114" y="-9215"/>
                    <a:pt x="1399267" y="-544"/>
                  </a:cubicBezTo>
                  <a:cubicBezTo>
                    <a:pt x="1401632" y="4974"/>
                    <a:pt x="1422126" y="78280"/>
                    <a:pt x="1444986" y="161835"/>
                  </a:cubicBezTo>
                  <a:lnTo>
                    <a:pt x="1485974" y="313178"/>
                  </a:lnTo>
                  <a:lnTo>
                    <a:pt x="1512775" y="318696"/>
                  </a:lnTo>
                  <a:cubicBezTo>
                    <a:pt x="1527751" y="321849"/>
                    <a:pt x="1575834" y="330520"/>
                    <a:pt x="1620765" y="338402"/>
                  </a:cubicBezTo>
                  <a:lnTo>
                    <a:pt x="1701166" y="353379"/>
                  </a:lnTo>
                  <a:lnTo>
                    <a:pt x="1798120" y="213859"/>
                  </a:lnTo>
                  <a:cubicBezTo>
                    <a:pt x="1891133" y="79857"/>
                    <a:pt x="1895074" y="75127"/>
                    <a:pt x="1913992" y="83798"/>
                  </a:cubicBezTo>
                  <a:cubicBezTo>
                    <a:pt x="1925028" y="88528"/>
                    <a:pt x="1973111" y="110599"/>
                    <a:pt x="2021982" y="133458"/>
                  </a:cubicBezTo>
                  <a:lnTo>
                    <a:pt x="2110266" y="174447"/>
                  </a:lnTo>
                  <a:lnTo>
                    <a:pt x="2070854" y="322637"/>
                  </a:lnTo>
                  <a:cubicBezTo>
                    <a:pt x="2049571" y="403826"/>
                    <a:pt x="2029865" y="477922"/>
                    <a:pt x="2027500" y="487381"/>
                  </a:cubicBezTo>
                  <a:cubicBezTo>
                    <a:pt x="2024347" y="500781"/>
                    <a:pt x="2031441" y="510240"/>
                    <a:pt x="2065336" y="533887"/>
                  </a:cubicBezTo>
                  <a:cubicBezTo>
                    <a:pt x="2088195" y="550440"/>
                    <a:pt x="2125243" y="581970"/>
                    <a:pt x="2148102" y="603253"/>
                  </a:cubicBezTo>
                  <a:lnTo>
                    <a:pt x="2189091" y="641877"/>
                  </a:lnTo>
                  <a:lnTo>
                    <a:pt x="2343587" y="569358"/>
                  </a:lnTo>
                  <a:cubicBezTo>
                    <a:pt x="2427929" y="529158"/>
                    <a:pt x="2498872" y="497628"/>
                    <a:pt x="2500448" y="499204"/>
                  </a:cubicBezTo>
                  <a:cubicBezTo>
                    <a:pt x="2511484" y="511816"/>
                    <a:pt x="2624991" y="674983"/>
                    <a:pt x="2627356" y="682078"/>
                  </a:cubicBezTo>
                  <a:cubicBezTo>
                    <a:pt x="2628932" y="687595"/>
                    <a:pt x="2577696" y="746714"/>
                    <a:pt x="2513848" y="813715"/>
                  </a:cubicBezTo>
                  <a:cubicBezTo>
                    <a:pt x="2409800" y="921705"/>
                    <a:pt x="2397188" y="937470"/>
                    <a:pt x="2405070" y="951658"/>
                  </a:cubicBezTo>
                  <a:cubicBezTo>
                    <a:pt x="2409800" y="960329"/>
                    <a:pt x="2426353" y="1004471"/>
                    <a:pt x="2442906" y="1050189"/>
                  </a:cubicBezTo>
                  <a:lnTo>
                    <a:pt x="2472071" y="1132955"/>
                  </a:lnTo>
                  <a:lnTo>
                    <a:pt x="2569026" y="1141626"/>
                  </a:lnTo>
                  <a:cubicBezTo>
                    <a:pt x="2622626" y="1147143"/>
                    <a:pt x="2699086" y="1153449"/>
                    <a:pt x="2738499" y="1156602"/>
                  </a:cubicBezTo>
                  <a:lnTo>
                    <a:pt x="2810229" y="1162120"/>
                  </a:lnTo>
                  <a:lnTo>
                    <a:pt x="2819688" y="1257498"/>
                  </a:lnTo>
                  <a:cubicBezTo>
                    <a:pt x="2824418" y="1310310"/>
                    <a:pt x="2828359" y="1364699"/>
                    <a:pt x="2828359" y="1377311"/>
                  </a:cubicBezTo>
                  <a:lnTo>
                    <a:pt x="2828359" y="1400959"/>
                  </a:lnTo>
                  <a:lnTo>
                    <a:pt x="2666768" y="1444312"/>
                  </a:lnTo>
                  <a:cubicBezTo>
                    <a:pt x="2527248" y="1481360"/>
                    <a:pt x="2504389" y="1489243"/>
                    <a:pt x="2502025" y="1503431"/>
                  </a:cubicBezTo>
                  <a:cubicBezTo>
                    <a:pt x="2500448" y="1512102"/>
                    <a:pt x="2493354" y="1554667"/>
                    <a:pt x="2487048" y="1598021"/>
                  </a:cubicBezTo>
                  <a:cubicBezTo>
                    <a:pt x="2479954" y="1641374"/>
                    <a:pt x="2472859" y="1682363"/>
                    <a:pt x="2469706" y="1688669"/>
                  </a:cubicBezTo>
                  <a:cubicBezTo>
                    <a:pt x="2466553" y="1697340"/>
                    <a:pt x="2504389" y="1727293"/>
                    <a:pt x="2606861" y="1798235"/>
                  </a:cubicBezTo>
                  <a:lnTo>
                    <a:pt x="2747958" y="1895190"/>
                  </a:lnTo>
                  <a:lnTo>
                    <a:pt x="2699086" y="2000815"/>
                  </a:lnTo>
                  <a:cubicBezTo>
                    <a:pt x="2669133" y="2066239"/>
                    <a:pt x="2646274" y="2105652"/>
                    <a:pt x="2639180" y="2106440"/>
                  </a:cubicBezTo>
                  <a:cubicBezTo>
                    <a:pt x="2632874" y="2106440"/>
                    <a:pt x="2561143" y="2088310"/>
                    <a:pt x="2479954" y="2067027"/>
                  </a:cubicBezTo>
                  <a:cubicBezTo>
                    <a:pt x="2329399" y="2026827"/>
                    <a:pt x="2308116" y="2022886"/>
                    <a:pt x="2308116" y="2033921"/>
                  </a:cubicBezTo>
                  <a:cubicBezTo>
                    <a:pt x="2308116" y="2037862"/>
                    <a:pt x="2279739" y="2074910"/>
                    <a:pt x="2245056" y="2117475"/>
                  </a:cubicBezTo>
                  <a:lnTo>
                    <a:pt x="2181208" y="2193935"/>
                  </a:lnTo>
                  <a:lnTo>
                    <a:pt x="2248997" y="2337396"/>
                  </a:lnTo>
                  <a:cubicBezTo>
                    <a:pt x="2286833" y="2416221"/>
                    <a:pt x="2319151" y="2484798"/>
                    <a:pt x="2321516" y="2489528"/>
                  </a:cubicBezTo>
                  <a:cubicBezTo>
                    <a:pt x="2323093" y="2495046"/>
                    <a:pt x="2281315" y="2529728"/>
                    <a:pt x="2227715" y="2566776"/>
                  </a:cubicBezTo>
                  <a:lnTo>
                    <a:pt x="2131549" y="2634565"/>
                  </a:lnTo>
                  <a:lnTo>
                    <a:pt x="2011735" y="2515540"/>
                  </a:lnTo>
                  <a:lnTo>
                    <a:pt x="1891921" y="2395727"/>
                  </a:lnTo>
                  <a:lnTo>
                    <a:pt x="1821768" y="2424103"/>
                  </a:lnTo>
                  <a:cubicBezTo>
                    <a:pt x="1783932" y="2439080"/>
                    <a:pt x="1737425" y="2455633"/>
                    <a:pt x="1720084" y="2460363"/>
                  </a:cubicBezTo>
                  <a:cubicBezTo>
                    <a:pt x="1682248" y="2470610"/>
                    <a:pt x="1686189" y="2454845"/>
                    <a:pt x="1668848" y="2683437"/>
                  </a:cubicBezTo>
                  <a:lnTo>
                    <a:pt x="1659389" y="2807191"/>
                  </a:lnTo>
                  <a:lnTo>
                    <a:pt x="1627071" y="2811921"/>
                  </a:lnTo>
                  <a:cubicBezTo>
                    <a:pt x="1595541" y="2815862"/>
                    <a:pt x="1437103" y="2831627"/>
                    <a:pt x="1426068" y="2831627"/>
                  </a:cubicBezTo>
                  <a:cubicBezTo>
                    <a:pt x="1423703" y="2831627"/>
                    <a:pt x="1405573" y="2774085"/>
                    <a:pt x="1386655" y="2703931"/>
                  </a:cubicBezTo>
                  <a:close/>
                </a:path>
              </a:pathLst>
            </a:custGeom>
            <a:solidFill>
              <a:srgbClr val="E7E6E6">
                <a:alpha val="45000"/>
              </a:srgbClr>
            </a:solidFill>
            <a:ln w="51608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DA02F3A7-326D-23DA-E2F8-E3700CAC68CA}"/>
                </a:ext>
              </a:extLst>
            </p:cNvPr>
            <p:cNvSpPr txBox="1"/>
            <p:nvPr/>
          </p:nvSpPr>
          <p:spPr>
            <a:xfrm>
              <a:off x="7580461" y="938342"/>
              <a:ext cx="2012089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0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&lt;/&gt;</a:t>
              </a:r>
            </a:p>
          </p:txBody>
        </p:sp>
      </p:grp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D677B56E-5EB2-6A57-781D-0BE617F3190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86507" y="5941920"/>
            <a:ext cx="1581150" cy="876300"/>
          </a:xfrm>
          <a:prstGeom prst="rect">
            <a:avLst/>
          </a:prstGeom>
        </p:spPr>
      </p:pic>
      <p:pic>
        <p:nvPicPr>
          <p:cNvPr id="11" name="Immagine 10" descr="Immagine che contiene Carattere, testo, Elementi grafici, schermata&#10;&#10;Descrizione generata automaticamente">
            <a:extLst>
              <a:ext uri="{FF2B5EF4-FFF2-40B4-BE49-F238E27FC236}">
                <a16:creationId xmlns:a16="http://schemas.microsoft.com/office/drawing/2014/main" id="{2BF659AC-2FF0-51DB-A7F0-5793802E240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503" y="6077558"/>
            <a:ext cx="1614287" cy="60502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1C555B4-31DB-73AD-CC75-BD59308EF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366" y="727753"/>
            <a:ext cx="4041267" cy="564776"/>
          </a:xfrm>
        </p:spPr>
        <p:txBody>
          <a:bodyPr>
            <a:normAutofit fontScale="90000"/>
          </a:bodyPr>
          <a:lstStyle/>
          <a:p>
            <a:pPr defTabSz="685800"/>
            <a:r>
              <a:rPr lang="en-US" sz="4400" b="1" dirty="0">
                <a:solidFill>
                  <a:schemeClr val="tx1"/>
                </a:solidFill>
                <a:latin typeface="+mn-lt"/>
              </a:rPr>
              <a:t>Work in progress</a:t>
            </a:r>
            <a:endParaRPr lang="da-DK" sz="44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Elemento grafico 5">
            <a:extLst>
              <a:ext uri="{FF2B5EF4-FFF2-40B4-BE49-F238E27FC236}">
                <a16:creationId xmlns:a16="http://schemas.microsoft.com/office/drawing/2014/main" id="{612CCB7D-2926-88AA-1F62-3FFEDB32A6DA}"/>
              </a:ext>
            </a:extLst>
          </p:cNvPr>
          <p:cNvSpPr/>
          <p:nvPr/>
        </p:nvSpPr>
        <p:spPr>
          <a:xfrm>
            <a:off x="6913857" y="1883495"/>
            <a:ext cx="424929" cy="411650"/>
          </a:xfrm>
          <a:custGeom>
            <a:avLst/>
            <a:gdLst>
              <a:gd name="connsiteX0" fmla="*/ 560294 w 1120588"/>
              <a:gd name="connsiteY0" fmla="*/ 0 h 1085569"/>
              <a:gd name="connsiteX1" fmla="*/ 0 w 1120588"/>
              <a:gd name="connsiteY1" fmla="*/ 560294 h 1085569"/>
              <a:gd name="connsiteX2" fmla="*/ 385202 w 1120588"/>
              <a:gd name="connsiteY2" fmla="*/ 1085570 h 1085569"/>
              <a:gd name="connsiteX3" fmla="*/ 420221 w 1120588"/>
              <a:gd name="connsiteY3" fmla="*/ 1050551 h 1085569"/>
              <a:gd name="connsiteX4" fmla="*/ 420221 w 1120588"/>
              <a:gd name="connsiteY4" fmla="*/ 963005 h 1085569"/>
              <a:gd name="connsiteX5" fmla="*/ 227619 w 1120588"/>
              <a:gd name="connsiteY5" fmla="*/ 875459 h 1085569"/>
              <a:gd name="connsiteX6" fmla="*/ 192601 w 1120588"/>
              <a:gd name="connsiteY6" fmla="*/ 822932 h 1085569"/>
              <a:gd name="connsiteX7" fmla="*/ 175092 w 1120588"/>
              <a:gd name="connsiteY7" fmla="*/ 770404 h 1085569"/>
              <a:gd name="connsiteX8" fmla="*/ 262638 w 1120588"/>
              <a:gd name="connsiteY8" fmla="*/ 840441 h 1085569"/>
              <a:gd name="connsiteX9" fmla="*/ 420221 w 1120588"/>
              <a:gd name="connsiteY9" fmla="*/ 875459 h 1085569"/>
              <a:gd name="connsiteX10" fmla="*/ 455239 w 1120588"/>
              <a:gd name="connsiteY10" fmla="*/ 805423 h 1085569"/>
              <a:gd name="connsiteX11" fmla="*/ 210110 w 1120588"/>
              <a:gd name="connsiteY11" fmla="*/ 542785 h 1085569"/>
              <a:gd name="connsiteX12" fmla="*/ 262638 w 1120588"/>
              <a:gd name="connsiteY12" fmla="*/ 385202 h 1085569"/>
              <a:gd name="connsiteX13" fmla="*/ 262638 w 1120588"/>
              <a:gd name="connsiteY13" fmla="*/ 227619 h 1085569"/>
              <a:gd name="connsiteX14" fmla="*/ 420221 w 1120588"/>
              <a:gd name="connsiteY14" fmla="*/ 297656 h 1085569"/>
              <a:gd name="connsiteX15" fmla="*/ 700368 w 1120588"/>
              <a:gd name="connsiteY15" fmla="*/ 297656 h 1085569"/>
              <a:gd name="connsiteX16" fmla="*/ 857950 w 1120588"/>
              <a:gd name="connsiteY16" fmla="*/ 227619 h 1085569"/>
              <a:gd name="connsiteX17" fmla="*/ 857950 w 1120588"/>
              <a:gd name="connsiteY17" fmla="*/ 385202 h 1085569"/>
              <a:gd name="connsiteX18" fmla="*/ 910478 w 1120588"/>
              <a:gd name="connsiteY18" fmla="*/ 542785 h 1085569"/>
              <a:gd name="connsiteX19" fmla="*/ 665349 w 1120588"/>
              <a:gd name="connsiteY19" fmla="*/ 805423 h 1085569"/>
              <a:gd name="connsiteX20" fmla="*/ 700368 w 1120588"/>
              <a:gd name="connsiteY20" fmla="*/ 910478 h 1085569"/>
              <a:gd name="connsiteX21" fmla="*/ 700368 w 1120588"/>
              <a:gd name="connsiteY21" fmla="*/ 1050551 h 1085569"/>
              <a:gd name="connsiteX22" fmla="*/ 735386 w 1120588"/>
              <a:gd name="connsiteY22" fmla="*/ 1085570 h 1085569"/>
              <a:gd name="connsiteX23" fmla="*/ 1120588 w 1120588"/>
              <a:gd name="connsiteY23" fmla="*/ 560294 h 1085569"/>
              <a:gd name="connsiteX24" fmla="*/ 560294 w 1120588"/>
              <a:gd name="connsiteY24" fmla="*/ 0 h 108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20588" h="1085569">
                <a:moveTo>
                  <a:pt x="560294" y="0"/>
                </a:moveTo>
                <a:cubicBezTo>
                  <a:pt x="245129" y="0"/>
                  <a:pt x="0" y="245129"/>
                  <a:pt x="0" y="560294"/>
                </a:cubicBezTo>
                <a:cubicBezTo>
                  <a:pt x="0" y="927987"/>
                  <a:pt x="332675" y="1085570"/>
                  <a:pt x="385202" y="1085570"/>
                </a:cubicBezTo>
                <a:cubicBezTo>
                  <a:pt x="420221" y="1085570"/>
                  <a:pt x="420221" y="1068061"/>
                  <a:pt x="420221" y="1050551"/>
                </a:cubicBezTo>
                <a:lnTo>
                  <a:pt x="420221" y="963005"/>
                </a:lnTo>
                <a:cubicBezTo>
                  <a:pt x="297656" y="998024"/>
                  <a:pt x="245129" y="927987"/>
                  <a:pt x="227619" y="875459"/>
                </a:cubicBezTo>
                <a:cubicBezTo>
                  <a:pt x="227619" y="875459"/>
                  <a:pt x="227619" y="857950"/>
                  <a:pt x="192601" y="822932"/>
                </a:cubicBezTo>
                <a:cubicBezTo>
                  <a:pt x="175092" y="805423"/>
                  <a:pt x="105055" y="770404"/>
                  <a:pt x="175092" y="770404"/>
                </a:cubicBezTo>
                <a:cubicBezTo>
                  <a:pt x="227619" y="770404"/>
                  <a:pt x="262638" y="840441"/>
                  <a:pt x="262638" y="840441"/>
                </a:cubicBezTo>
                <a:cubicBezTo>
                  <a:pt x="315165" y="910478"/>
                  <a:pt x="385202" y="892969"/>
                  <a:pt x="420221" y="875459"/>
                </a:cubicBezTo>
                <a:cubicBezTo>
                  <a:pt x="420221" y="840441"/>
                  <a:pt x="455239" y="805423"/>
                  <a:pt x="455239" y="805423"/>
                </a:cubicBezTo>
                <a:cubicBezTo>
                  <a:pt x="315165" y="787913"/>
                  <a:pt x="210110" y="735386"/>
                  <a:pt x="210110" y="542785"/>
                </a:cubicBezTo>
                <a:cubicBezTo>
                  <a:pt x="210110" y="472748"/>
                  <a:pt x="227619" y="420221"/>
                  <a:pt x="262638" y="385202"/>
                </a:cubicBezTo>
                <a:cubicBezTo>
                  <a:pt x="262638" y="385202"/>
                  <a:pt x="227619" y="315165"/>
                  <a:pt x="262638" y="227619"/>
                </a:cubicBezTo>
                <a:cubicBezTo>
                  <a:pt x="262638" y="227619"/>
                  <a:pt x="350184" y="227619"/>
                  <a:pt x="420221" y="297656"/>
                </a:cubicBezTo>
                <a:cubicBezTo>
                  <a:pt x="472748" y="262638"/>
                  <a:pt x="647840" y="262638"/>
                  <a:pt x="700368" y="297656"/>
                </a:cubicBezTo>
                <a:cubicBezTo>
                  <a:pt x="770404" y="227619"/>
                  <a:pt x="857950" y="227619"/>
                  <a:pt x="857950" y="227619"/>
                </a:cubicBezTo>
                <a:cubicBezTo>
                  <a:pt x="892969" y="350184"/>
                  <a:pt x="857950" y="385202"/>
                  <a:pt x="857950" y="385202"/>
                </a:cubicBezTo>
                <a:cubicBezTo>
                  <a:pt x="892969" y="420221"/>
                  <a:pt x="910478" y="472748"/>
                  <a:pt x="910478" y="542785"/>
                </a:cubicBezTo>
                <a:cubicBezTo>
                  <a:pt x="910478" y="735386"/>
                  <a:pt x="787913" y="787913"/>
                  <a:pt x="665349" y="805423"/>
                </a:cubicBezTo>
                <a:cubicBezTo>
                  <a:pt x="682858" y="822932"/>
                  <a:pt x="700368" y="857950"/>
                  <a:pt x="700368" y="910478"/>
                </a:cubicBezTo>
                <a:lnTo>
                  <a:pt x="700368" y="1050551"/>
                </a:lnTo>
                <a:cubicBezTo>
                  <a:pt x="700368" y="1068061"/>
                  <a:pt x="700368" y="1085570"/>
                  <a:pt x="735386" y="1085570"/>
                </a:cubicBezTo>
                <a:cubicBezTo>
                  <a:pt x="787913" y="1085570"/>
                  <a:pt x="1120588" y="927987"/>
                  <a:pt x="1120588" y="560294"/>
                </a:cubicBezTo>
                <a:cubicBezTo>
                  <a:pt x="1120588" y="245129"/>
                  <a:pt x="875459" y="0"/>
                  <a:pt x="560294" y="0"/>
                </a:cubicBezTo>
                <a:close/>
              </a:path>
            </a:pathLst>
          </a:custGeom>
          <a:solidFill>
            <a:srgbClr val="000000"/>
          </a:solidFill>
          <a:ln w="217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Pladsholder til tekst 2">
            <a:extLst>
              <a:ext uri="{FF2B5EF4-FFF2-40B4-BE49-F238E27FC236}">
                <a16:creationId xmlns:a16="http://schemas.microsoft.com/office/drawing/2014/main" id="{C8BC8FA2-31F9-02AD-E699-AE0CFE218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7455" y="1901614"/>
            <a:ext cx="4041267" cy="564776"/>
          </a:xfrm>
        </p:spPr>
        <p:txBody>
          <a:bodyPr>
            <a:normAutofit/>
          </a:bodyPr>
          <a:lstStyle/>
          <a:p>
            <a:r>
              <a:rPr lang="en-US" sz="2800" b="1" err="1"/>
              <a:t>create_PostGis.sql</a:t>
            </a:r>
            <a:endParaRPr lang="da-DK" sz="2800"/>
          </a:p>
        </p:txBody>
      </p:sp>
      <p:pic>
        <p:nvPicPr>
          <p:cNvPr id="1026" name="Picture 2" descr="GeoPackage">
            <a:extLst>
              <a:ext uri="{FF2B5EF4-FFF2-40B4-BE49-F238E27FC236}">
                <a16:creationId xmlns:a16="http://schemas.microsoft.com/office/drawing/2014/main" id="{F1067240-3040-50D8-5F80-5045B943E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85" y="2867992"/>
            <a:ext cx="28575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tgreSQL — Википедия">
            <a:extLst>
              <a:ext uri="{FF2B5EF4-FFF2-40B4-BE49-F238E27FC236}">
                <a16:creationId xmlns:a16="http://schemas.microsoft.com/office/drawing/2014/main" id="{93B43F6F-CDDC-96ED-BF9F-2D6A2A5F0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585" y="3194890"/>
            <a:ext cx="1874445" cy="192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emento grafico 5">
            <a:extLst>
              <a:ext uri="{FF2B5EF4-FFF2-40B4-BE49-F238E27FC236}">
                <a16:creationId xmlns:a16="http://schemas.microsoft.com/office/drawing/2014/main" id="{31A75E49-487E-123F-E81F-7EDC963B71E7}"/>
              </a:ext>
            </a:extLst>
          </p:cNvPr>
          <p:cNvSpPr/>
          <p:nvPr/>
        </p:nvSpPr>
        <p:spPr>
          <a:xfrm>
            <a:off x="743278" y="1865376"/>
            <a:ext cx="424929" cy="411650"/>
          </a:xfrm>
          <a:custGeom>
            <a:avLst/>
            <a:gdLst>
              <a:gd name="connsiteX0" fmla="*/ 560294 w 1120588"/>
              <a:gd name="connsiteY0" fmla="*/ 0 h 1085569"/>
              <a:gd name="connsiteX1" fmla="*/ 0 w 1120588"/>
              <a:gd name="connsiteY1" fmla="*/ 560294 h 1085569"/>
              <a:gd name="connsiteX2" fmla="*/ 385202 w 1120588"/>
              <a:gd name="connsiteY2" fmla="*/ 1085570 h 1085569"/>
              <a:gd name="connsiteX3" fmla="*/ 420221 w 1120588"/>
              <a:gd name="connsiteY3" fmla="*/ 1050551 h 1085569"/>
              <a:gd name="connsiteX4" fmla="*/ 420221 w 1120588"/>
              <a:gd name="connsiteY4" fmla="*/ 963005 h 1085569"/>
              <a:gd name="connsiteX5" fmla="*/ 227619 w 1120588"/>
              <a:gd name="connsiteY5" fmla="*/ 875459 h 1085569"/>
              <a:gd name="connsiteX6" fmla="*/ 192601 w 1120588"/>
              <a:gd name="connsiteY6" fmla="*/ 822932 h 1085569"/>
              <a:gd name="connsiteX7" fmla="*/ 175092 w 1120588"/>
              <a:gd name="connsiteY7" fmla="*/ 770404 h 1085569"/>
              <a:gd name="connsiteX8" fmla="*/ 262638 w 1120588"/>
              <a:gd name="connsiteY8" fmla="*/ 840441 h 1085569"/>
              <a:gd name="connsiteX9" fmla="*/ 420221 w 1120588"/>
              <a:gd name="connsiteY9" fmla="*/ 875459 h 1085569"/>
              <a:gd name="connsiteX10" fmla="*/ 455239 w 1120588"/>
              <a:gd name="connsiteY10" fmla="*/ 805423 h 1085569"/>
              <a:gd name="connsiteX11" fmla="*/ 210110 w 1120588"/>
              <a:gd name="connsiteY11" fmla="*/ 542785 h 1085569"/>
              <a:gd name="connsiteX12" fmla="*/ 262638 w 1120588"/>
              <a:gd name="connsiteY12" fmla="*/ 385202 h 1085569"/>
              <a:gd name="connsiteX13" fmla="*/ 262638 w 1120588"/>
              <a:gd name="connsiteY13" fmla="*/ 227619 h 1085569"/>
              <a:gd name="connsiteX14" fmla="*/ 420221 w 1120588"/>
              <a:gd name="connsiteY14" fmla="*/ 297656 h 1085569"/>
              <a:gd name="connsiteX15" fmla="*/ 700368 w 1120588"/>
              <a:gd name="connsiteY15" fmla="*/ 297656 h 1085569"/>
              <a:gd name="connsiteX16" fmla="*/ 857950 w 1120588"/>
              <a:gd name="connsiteY16" fmla="*/ 227619 h 1085569"/>
              <a:gd name="connsiteX17" fmla="*/ 857950 w 1120588"/>
              <a:gd name="connsiteY17" fmla="*/ 385202 h 1085569"/>
              <a:gd name="connsiteX18" fmla="*/ 910478 w 1120588"/>
              <a:gd name="connsiteY18" fmla="*/ 542785 h 1085569"/>
              <a:gd name="connsiteX19" fmla="*/ 665349 w 1120588"/>
              <a:gd name="connsiteY19" fmla="*/ 805423 h 1085569"/>
              <a:gd name="connsiteX20" fmla="*/ 700368 w 1120588"/>
              <a:gd name="connsiteY20" fmla="*/ 910478 h 1085569"/>
              <a:gd name="connsiteX21" fmla="*/ 700368 w 1120588"/>
              <a:gd name="connsiteY21" fmla="*/ 1050551 h 1085569"/>
              <a:gd name="connsiteX22" fmla="*/ 735386 w 1120588"/>
              <a:gd name="connsiteY22" fmla="*/ 1085570 h 1085569"/>
              <a:gd name="connsiteX23" fmla="*/ 1120588 w 1120588"/>
              <a:gd name="connsiteY23" fmla="*/ 560294 h 1085569"/>
              <a:gd name="connsiteX24" fmla="*/ 560294 w 1120588"/>
              <a:gd name="connsiteY24" fmla="*/ 0 h 108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20588" h="1085569">
                <a:moveTo>
                  <a:pt x="560294" y="0"/>
                </a:moveTo>
                <a:cubicBezTo>
                  <a:pt x="245129" y="0"/>
                  <a:pt x="0" y="245129"/>
                  <a:pt x="0" y="560294"/>
                </a:cubicBezTo>
                <a:cubicBezTo>
                  <a:pt x="0" y="927987"/>
                  <a:pt x="332675" y="1085570"/>
                  <a:pt x="385202" y="1085570"/>
                </a:cubicBezTo>
                <a:cubicBezTo>
                  <a:pt x="420221" y="1085570"/>
                  <a:pt x="420221" y="1068061"/>
                  <a:pt x="420221" y="1050551"/>
                </a:cubicBezTo>
                <a:lnTo>
                  <a:pt x="420221" y="963005"/>
                </a:lnTo>
                <a:cubicBezTo>
                  <a:pt x="297656" y="998024"/>
                  <a:pt x="245129" y="927987"/>
                  <a:pt x="227619" y="875459"/>
                </a:cubicBezTo>
                <a:cubicBezTo>
                  <a:pt x="227619" y="875459"/>
                  <a:pt x="227619" y="857950"/>
                  <a:pt x="192601" y="822932"/>
                </a:cubicBezTo>
                <a:cubicBezTo>
                  <a:pt x="175092" y="805423"/>
                  <a:pt x="105055" y="770404"/>
                  <a:pt x="175092" y="770404"/>
                </a:cubicBezTo>
                <a:cubicBezTo>
                  <a:pt x="227619" y="770404"/>
                  <a:pt x="262638" y="840441"/>
                  <a:pt x="262638" y="840441"/>
                </a:cubicBezTo>
                <a:cubicBezTo>
                  <a:pt x="315165" y="910478"/>
                  <a:pt x="385202" y="892969"/>
                  <a:pt x="420221" y="875459"/>
                </a:cubicBezTo>
                <a:cubicBezTo>
                  <a:pt x="420221" y="840441"/>
                  <a:pt x="455239" y="805423"/>
                  <a:pt x="455239" y="805423"/>
                </a:cubicBezTo>
                <a:cubicBezTo>
                  <a:pt x="315165" y="787913"/>
                  <a:pt x="210110" y="735386"/>
                  <a:pt x="210110" y="542785"/>
                </a:cubicBezTo>
                <a:cubicBezTo>
                  <a:pt x="210110" y="472748"/>
                  <a:pt x="227619" y="420221"/>
                  <a:pt x="262638" y="385202"/>
                </a:cubicBezTo>
                <a:cubicBezTo>
                  <a:pt x="262638" y="385202"/>
                  <a:pt x="227619" y="315165"/>
                  <a:pt x="262638" y="227619"/>
                </a:cubicBezTo>
                <a:cubicBezTo>
                  <a:pt x="262638" y="227619"/>
                  <a:pt x="350184" y="227619"/>
                  <a:pt x="420221" y="297656"/>
                </a:cubicBezTo>
                <a:cubicBezTo>
                  <a:pt x="472748" y="262638"/>
                  <a:pt x="647840" y="262638"/>
                  <a:pt x="700368" y="297656"/>
                </a:cubicBezTo>
                <a:cubicBezTo>
                  <a:pt x="770404" y="227619"/>
                  <a:pt x="857950" y="227619"/>
                  <a:pt x="857950" y="227619"/>
                </a:cubicBezTo>
                <a:cubicBezTo>
                  <a:pt x="892969" y="350184"/>
                  <a:pt x="857950" y="385202"/>
                  <a:pt x="857950" y="385202"/>
                </a:cubicBezTo>
                <a:cubicBezTo>
                  <a:pt x="892969" y="420221"/>
                  <a:pt x="910478" y="472748"/>
                  <a:pt x="910478" y="542785"/>
                </a:cubicBezTo>
                <a:cubicBezTo>
                  <a:pt x="910478" y="735386"/>
                  <a:pt x="787913" y="787913"/>
                  <a:pt x="665349" y="805423"/>
                </a:cubicBezTo>
                <a:cubicBezTo>
                  <a:pt x="682858" y="822932"/>
                  <a:pt x="700368" y="857950"/>
                  <a:pt x="700368" y="910478"/>
                </a:cubicBezTo>
                <a:lnTo>
                  <a:pt x="700368" y="1050551"/>
                </a:lnTo>
                <a:cubicBezTo>
                  <a:pt x="700368" y="1068061"/>
                  <a:pt x="700368" y="1085570"/>
                  <a:pt x="735386" y="1085570"/>
                </a:cubicBezTo>
                <a:cubicBezTo>
                  <a:pt x="787913" y="1085570"/>
                  <a:pt x="1120588" y="927987"/>
                  <a:pt x="1120588" y="560294"/>
                </a:cubicBezTo>
                <a:cubicBezTo>
                  <a:pt x="1120588" y="245129"/>
                  <a:pt x="875459" y="0"/>
                  <a:pt x="560294" y="0"/>
                </a:cubicBezTo>
                <a:close/>
              </a:path>
            </a:pathLst>
          </a:custGeom>
          <a:solidFill>
            <a:srgbClr val="000000"/>
          </a:solidFill>
          <a:ln w="217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Pladsholder til tekst 2">
            <a:extLst>
              <a:ext uri="{FF2B5EF4-FFF2-40B4-BE49-F238E27FC236}">
                <a16:creationId xmlns:a16="http://schemas.microsoft.com/office/drawing/2014/main" id="{B56095F9-04EC-AAF3-B5E0-297F585A841D}"/>
              </a:ext>
            </a:extLst>
          </p:cNvPr>
          <p:cNvSpPr txBox="1">
            <a:spLocks/>
          </p:cNvSpPr>
          <p:nvPr/>
        </p:nvSpPr>
        <p:spPr>
          <a:xfrm>
            <a:off x="1236877" y="1883495"/>
            <a:ext cx="2272376" cy="564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350" kern="1200" baseline="0">
                <a:solidFill>
                  <a:srgbClr val="967E5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25717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51435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1013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77152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102870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128587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305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0022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967E5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create.sql</a:t>
            </a:r>
            <a:endParaRPr kumimoji="0" lang="da-DK" sz="2800" b="0" i="0" u="none" strike="noStrike" kern="1200" cap="none" spc="0" normalizeH="0" baseline="0" noProof="0">
              <a:ln>
                <a:noFill/>
              </a:ln>
              <a:solidFill>
                <a:srgbClr val="967E5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6A1A0362-5D1B-DF09-FD52-A3EC5AE4D33E}"/>
              </a:ext>
            </a:extLst>
          </p:cNvPr>
          <p:cNvSpPr/>
          <p:nvPr/>
        </p:nvSpPr>
        <p:spPr>
          <a:xfrm>
            <a:off x="1955759" y="2411759"/>
            <a:ext cx="530352" cy="52942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ccia in giù 13">
            <a:extLst>
              <a:ext uri="{FF2B5EF4-FFF2-40B4-BE49-F238E27FC236}">
                <a16:creationId xmlns:a16="http://schemas.microsoft.com/office/drawing/2014/main" id="{17C9D240-9B51-91F0-1FA6-C90C77FFC9D6}"/>
              </a:ext>
            </a:extLst>
          </p:cNvPr>
          <p:cNvSpPr/>
          <p:nvPr/>
        </p:nvSpPr>
        <p:spPr>
          <a:xfrm>
            <a:off x="8975631" y="2411758"/>
            <a:ext cx="530352" cy="52942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2C70298A-3AA9-EF3B-EB9A-87788A40B537}"/>
              </a:ext>
            </a:extLst>
          </p:cNvPr>
          <p:cNvSpPr txBox="1">
            <a:spLocks/>
          </p:cNvSpPr>
          <p:nvPr/>
        </p:nvSpPr>
        <p:spPr>
          <a:xfrm>
            <a:off x="1209926" y="5348270"/>
            <a:ext cx="2115121" cy="564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rgbClr val="30B2C2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75" b="1" i="0" u="none" strike="noStrike" kern="1200" cap="none" spc="0" normalizeH="0" baseline="0" noProof="0">
                <a:ln>
                  <a:noFill/>
                </a:ln>
                <a:solidFill>
                  <a:srgbClr val="30B2C2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Portable</a:t>
            </a:r>
            <a:endParaRPr kumimoji="0" lang="da-DK" sz="3375" b="1" i="0" u="none" strike="noStrike" kern="1200" cap="none" spc="0" normalizeH="0" baseline="0" noProof="0">
              <a:ln>
                <a:noFill/>
              </a:ln>
              <a:solidFill>
                <a:srgbClr val="30B2C2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9E875890-BD42-BAFD-BD85-B43A44D90FA3}"/>
              </a:ext>
            </a:extLst>
          </p:cNvPr>
          <p:cNvSpPr txBox="1">
            <a:spLocks/>
          </p:cNvSpPr>
          <p:nvPr/>
        </p:nvSpPr>
        <p:spPr>
          <a:xfrm>
            <a:off x="8448422" y="5348270"/>
            <a:ext cx="2115121" cy="564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rgbClr val="30B2C2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75" b="1" i="0" u="none" strike="noStrike" kern="1200" cap="none" spc="0" normalizeH="0" baseline="0" noProof="0">
                <a:ln>
                  <a:noFill/>
                </a:ln>
                <a:solidFill>
                  <a:srgbClr val="30B2C2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Server</a:t>
            </a:r>
            <a:endParaRPr kumimoji="0" lang="da-DK" sz="3375" b="1" i="0" u="none" strike="noStrike" kern="1200" cap="none" spc="0" normalizeH="0" baseline="0" noProof="0">
              <a:ln>
                <a:noFill/>
              </a:ln>
              <a:solidFill>
                <a:srgbClr val="30B2C2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1036" name="Picture 12" descr="Qgis logo - Social media &amp; Logos Icons">
            <a:extLst>
              <a:ext uri="{FF2B5EF4-FFF2-40B4-BE49-F238E27FC236}">
                <a16:creationId xmlns:a16="http://schemas.microsoft.com/office/drawing/2014/main" id="{EE78862B-DD4B-6E47-B977-0FB48577E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514" y="2787222"/>
            <a:ext cx="1451072" cy="145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593D02C4-3D11-A2C4-B53C-7F119D6B4EC4}"/>
              </a:ext>
            </a:extLst>
          </p:cNvPr>
          <p:cNvSpPr txBox="1">
            <a:spLocks/>
          </p:cNvSpPr>
          <p:nvPr/>
        </p:nvSpPr>
        <p:spPr>
          <a:xfrm>
            <a:off x="5011200" y="4313941"/>
            <a:ext cx="2115121" cy="564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rgbClr val="30B2C2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pPr marL="0" marR="0" lvl="0" indent="0" algn="l" defTabSz="5143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75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STYLES</a:t>
            </a:r>
            <a:endParaRPr kumimoji="0" lang="da-DK" sz="3375" b="1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6458326A-5717-AA34-0523-D63721383E22}"/>
              </a:ext>
            </a:extLst>
          </p:cNvPr>
          <p:cNvSpPr/>
          <p:nvPr/>
        </p:nvSpPr>
        <p:spPr>
          <a:xfrm rot="5400000">
            <a:off x="4031262" y="3602158"/>
            <a:ext cx="530352" cy="1293508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ccia in giù 18">
            <a:extLst>
              <a:ext uri="{FF2B5EF4-FFF2-40B4-BE49-F238E27FC236}">
                <a16:creationId xmlns:a16="http://schemas.microsoft.com/office/drawing/2014/main" id="{FA8F50AB-7484-F845-16F8-B2B45640E27A}"/>
              </a:ext>
            </a:extLst>
          </p:cNvPr>
          <p:cNvSpPr/>
          <p:nvPr/>
        </p:nvSpPr>
        <p:spPr>
          <a:xfrm rot="16200000">
            <a:off x="7388007" y="3562590"/>
            <a:ext cx="530352" cy="1300809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Immagine 25" descr="Immagine che contiene Elementi grafici, Carattere, logo, simbolo&#10;&#10;Descrizione generata automaticamente">
            <a:extLst>
              <a:ext uri="{FF2B5EF4-FFF2-40B4-BE49-F238E27FC236}">
                <a16:creationId xmlns:a16="http://schemas.microsoft.com/office/drawing/2014/main" id="{AA8B17ED-A119-0969-C982-C21BDA11EA7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552" y="3705043"/>
            <a:ext cx="1952309" cy="905871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CB5B8A3F-46B6-8320-E53B-63947B76A8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3746870" y="2008530"/>
            <a:ext cx="4459528" cy="445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1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750"/>
                            </p:stCondLst>
                            <p:childTnLst>
                              <p:par>
                                <p:cTn id="9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750"/>
                            </p:stCondLst>
                            <p:childTnLst>
                              <p:par>
                                <p:cTn id="9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9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750"/>
                            </p:stCondLst>
                            <p:childTnLst>
                              <p:par>
                                <p:cTn id="10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2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uild="p"/>
      <p:bldP spid="5" grpId="0" animBg="1"/>
      <p:bldP spid="6" grpId="0"/>
      <p:bldP spid="13" grpId="0" animBg="1"/>
      <p:bldP spid="14" grpId="0" animBg="1"/>
      <p:bldP spid="15" grpId="0"/>
      <p:bldP spid="16" grpId="0"/>
      <p:bldP spid="17" grpId="0"/>
      <p:bldP spid="17" grpId="1"/>
      <p:bldP spid="18" grpId="0" animBg="1"/>
      <p:bldP spid="18" grpId="1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9C0513-FEAD-4BE6-A196-F9A3DEAB9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1644" y="4625245"/>
            <a:ext cx="4051506" cy="1039446"/>
          </a:xfrm>
        </p:spPr>
        <p:txBody>
          <a:bodyPr anchor="ctr">
            <a:normAutofit/>
          </a:bodyPr>
          <a:lstStyle/>
          <a:p>
            <a:pPr algn="r"/>
            <a:br>
              <a:rPr lang="en-GB" sz="2400" dirty="0"/>
            </a:br>
            <a:r>
              <a:rPr lang="it-IT" sz="4400" dirty="0">
                <a:solidFill>
                  <a:srgbClr val="30B2C2"/>
                </a:solidFill>
              </a:rPr>
              <a:t>Coffee Break</a:t>
            </a:r>
          </a:p>
        </p:txBody>
      </p:sp>
      <p:pic>
        <p:nvPicPr>
          <p:cNvPr id="1026" name="Picture 2" descr="Caffè al vetro o in tazzina? Pro e contro di una scelta">
            <a:extLst>
              <a:ext uri="{FF2B5EF4-FFF2-40B4-BE49-F238E27FC236}">
                <a16:creationId xmlns:a16="http://schemas.microsoft.com/office/drawing/2014/main" id="{549A34EA-C12F-4635-B820-DFF0E01BA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8" t="23531" b="14105"/>
          <a:stretch/>
        </p:blipFill>
        <p:spPr bwMode="auto">
          <a:xfrm>
            <a:off x="624840" y="3321662"/>
            <a:ext cx="5200650" cy="243571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6FBE00B-3976-416D-AC69-21FD78405874}"/>
              </a:ext>
            </a:extLst>
          </p:cNvPr>
          <p:cNvSpPr txBox="1">
            <a:spLocks/>
          </p:cNvSpPr>
          <p:nvPr/>
        </p:nvSpPr>
        <p:spPr>
          <a:xfrm>
            <a:off x="3549015" y="857249"/>
            <a:ext cx="5200650" cy="1699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rgbClr val="30B2C2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pPr algn="ctr"/>
            <a:r>
              <a:rPr lang="it-IT" sz="115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928527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227CE-A4A8-B0D0-7376-1AE59CAAF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7FA6-BF97-8B86-EA51-A232E9003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Verdana"/>
                <a:ea typeface="Verdana"/>
              </a:rPr>
              <a:t>Example of data loading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16C06-D91B-30B3-6AB7-610F07F1FB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Verdana"/>
                <a:ea typeface="Verdana"/>
              </a:rPr>
              <a:t>from other databases /in other formats and structures using hale studio</a:t>
            </a:r>
            <a:endParaRPr lang="en-GB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C28B7B-0956-3CDA-ACA3-83AF9A32388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US" dirty="0"/>
              <a:t>1st Workshop on INSPIRE SOIL-Geopackage 25th November 2024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5654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0519D-9F81-670B-9452-A3FDB1938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example using sample data  from LUCAS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32BA3-893D-8DE0-5A10-8E90DE4CE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1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Following is a simple demo to show how data of different format/structure can be loaded into the GeoPackage using a data transformation tool.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F0E93E-6B65-F778-10EA-F437F390FDE3}"/>
              </a:ext>
            </a:extLst>
          </p:cNvPr>
          <p:cNvSpPr txBox="1"/>
          <p:nvPr/>
        </p:nvSpPr>
        <p:spPr>
          <a:xfrm>
            <a:off x="838199" y="2657475"/>
            <a:ext cx="10515599" cy="106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sz="2100" b="1" dirty="0">
                <a:latin typeface="Verdana" panose="020B0604030504040204" pitchFamily="34" charset="0"/>
                <a:ea typeface="Verdana" panose="020B0604030504040204" pitchFamily="34" charset="0"/>
              </a:rPr>
              <a:t>Exercise: 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sz="2100" dirty="0">
                <a:latin typeface="Verdana" panose="020B0604030504040204" pitchFamily="34" charset="0"/>
                <a:ea typeface="Verdana" panose="020B0604030504040204" pitchFamily="34" charset="0"/>
              </a:rPr>
              <a:t>import</a:t>
            </a:r>
            <a:r>
              <a:rPr lang="en-US" sz="2100" b="1" dirty="0">
                <a:latin typeface="Verdana" panose="020B0604030504040204" pitchFamily="34" charset="0"/>
                <a:ea typeface="Verdana" panose="020B0604030504040204" pitchFamily="34" charset="0"/>
              </a:rPr>
              <a:t> sample soil plots </a:t>
            </a:r>
            <a:r>
              <a:rPr lang="en-US" sz="2100" dirty="0">
                <a:latin typeface="Verdana" panose="020B0604030504040204" pitchFamily="34" charset="0"/>
                <a:ea typeface="Verdana" panose="020B0604030504040204" pitchFamily="34" charset="0"/>
              </a:rPr>
              <a:t>and associated </a:t>
            </a:r>
            <a:r>
              <a:rPr lang="en-US" sz="2100" b="1" dirty="0">
                <a:latin typeface="Verdana" panose="020B0604030504040204" pitchFamily="34" charset="0"/>
                <a:ea typeface="Verdana" panose="020B0604030504040204" pitchFamily="34" charset="0"/>
              </a:rPr>
              <a:t>OC observations </a:t>
            </a:r>
            <a:r>
              <a:rPr lang="en-US" sz="2100" dirty="0">
                <a:latin typeface="Verdana" panose="020B0604030504040204" pitchFamily="34" charset="0"/>
                <a:ea typeface="Verdana" panose="020B0604030504040204" pitchFamily="34" charset="0"/>
              </a:rPr>
              <a:t>from LUCAS into the INSPIRE-SO GeoPackage using hale studio</a:t>
            </a:r>
          </a:p>
        </p:txBody>
      </p:sp>
    </p:spTree>
    <p:extLst>
      <p:ext uri="{BB962C8B-B14F-4D97-AF65-F5344CB8AC3E}">
        <p14:creationId xmlns:p14="http://schemas.microsoft.com/office/powerpoint/2010/main" val="300766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4BBA4-3B80-72F7-E0C7-2070310F4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53BE9-16C7-3E27-F3A6-9130CB3BA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/>
          <a:p>
            <a:r>
              <a:rPr lang="en-GB" sz="4800" b="1" dirty="0">
                <a:solidFill>
                  <a:schemeClr val="tx1"/>
                </a:solidFill>
                <a:latin typeface="+mn-lt"/>
              </a:rPr>
              <a:t>Physiochemical Measurements </a:t>
            </a:r>
            <a:r>
              <a:rPr lang="en-US" sz="4800" b="1" dirty="0">
                <a:latin typeface="+mn-lt"/>
                <a:ea typeface="Verdana"/>
              </a:rPr>
              <a:t>in INSPIRE Soil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F8AAEC-C7FF-4C38-B820-B9661DC0DB74}"/>
              </a:ext>
            </a:extLst>
          </p:cNvPr>
          <p:cNvSpPr txBox="1"/>
          <p:nvPr/>
        </p:nvSpPr>
        <p:spPr>
          <a:xfrm>
            <a:off x="3181350" y="3819525"/>
            <a:ext cx="593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Brief recap from workshop 1</a:t>
            </a:r>
          </a:p>
        </p:txBody>
      </p:sp>
    </p:spTree>
    <p:extLst>
      <p:ext uri="{BB962C8B-B14F-4D97-AF65-F5344CB8AC3E}">
        <p14:creationId xmlns:p14="http://schemas.microsoft.com/office/powerpoint/2010/main" val="2670000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E3DE1-034E-3CB5-A431-7A888C4AD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F53AFE32-75B7-254A-06CE-55A66F64F2DE}"/>
              </a:ext>
            </a:extLst>
          </p:cNvPr>
          <p:cNvSpPr txBox="1">
            <a:spLocks/>
          </p:cNvSpPr>
          <p:nvPr/>
        </p:nvSpPr>
        <p:spPr>
          <a:xfrm>
            <a:off x="840813" y="460427"/>
            <a:ext cx="10515600" cy="646331"/>
          </a:xfrm>
          <a:prstGeom prst="rect">
            <a:avLst/>
          </a:prstGeom>
        </p:spPr>
        <p:txBody>
          <a:bodyPr>
            <a:noAutofit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75" kern="1200">
                <a:solidFill>
                  <a:srgbClr val="30B2C2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panose="020B0604030504040204" pitchFamily="34" charset="0"/>
                <a:cs typeface="+mj-cs"/>
              </a:rPr>
              <a:t>Physiochemical Measurements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978CF7-8542-5931-3D58-B238B826060D}"/>
              </a:ext>
            </a:extLst>
          </p:cNvPr>
          <p:cNvSpPr txBox="1"/>
          <p:nvPr/>
        </p:nvSpPr>
        <p:spPr>
          <a:xfrm>
            <a:off x="840813" y="1200150"/>
            <a:ext cx="10258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Physiochemical measurements on soil objects are modeled through O&amp;M observations.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7CBAE0-15FB-2B3B-5D8C-761256C1E880}"/>
              </a:ext>
            </a:extLst>
          </p:cNvPr>
          <p:cNvSpPr txBox="1"/>
          <p:nvPr/>
        </p:nvSpPr>
        <p:spPr>
          <a:xfrm>
            <a:off x="840813" y="2247649"/>
            <a:ext cx="95890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Physiochemical Measurements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 -e.g. textural class, percent clay/ silt/ sand  ….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chemical e.g. OC, pH, Ca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DE8999-E70F-A93E-43D9-9A8AF510049B}"/>
              </a:ext>
            </a:extLst>
          </p:cNvPr>
          <p:cNvSpPr txBox="1"/>
          <p:nvPr/>
        </p:nvSpPr>
        <p:spPr>
          <a:xfrm>
            <a:off x="840813" y="3263312"/>
            <a:ext cx="7636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Soil objects: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sites, plots, profiles, profile elements (layers &amp; horizons)  </a:t>
            </a:r>
            <a:endParaRPr lang="en-GB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FC60DE-6426-A7E1-49D0-CDD660C1B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18" y="4040469"/>
            <a:ext cx="3727073" cy="28175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580484-6CAC-4A0D-7BAD-A3E12767600A}"/>
              </a:ext>
            </a:extLst>
          </p:cNvPr>
          <p:cNvSpPr txBox="1"/>
          <p:nvPr/>
        </p:nvSpPr>
        <p:spPr>
          <a:xfrm>
            <a:off x="716988" y="4278975"/>
            <a:ext cx="79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O&amp;M</a:t>
            </a:r>
          </a:p>
        </p:txBody>
      </p:sp>
    </p:spTree>
    <p:extLst>
      <p:ext uri="{BB962C8B-B14F-4D97-AF65-F5344CB8AC3E}">
        <p14:creationId xmlns:p14="http://schemas.microsoft.com/office/powerpoint/2010/main" val="1174633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88AB13-6AE5-009C-619E-62BE31D7B4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6" t="2770" r="22279" b="3056"/>
          <a:stretch/>
        </p:blipFill>
        <p:spPr bwMode="auto">
          <a:xfrm>
            <a:off x="1821466" y="3287491"/>
            <a:ext cx="2416370" cy="24482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160348-2388-EABB-3D08-DD0BC6589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1747" y="3910608"/>
            <a:ext cx="1457325" cy="6175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de-DE" dirty="0">
                <a:latin typeface="Verdana" pitchFamily="34" charset="0"/>
              </a:rPr>
              <a:t>Observation</a:t>
            </a:r>
            <a:endParaRPr lang="en-US" dirty="0">
              <a:latin typeface="Verdana" pitchFamily="34" charset="0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9F37D68-1BC6-798F-DA8F-428696152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096" y="5515395"/>
            <a:ext cx="119062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de-DE" dirty="0" err="1">
                <a:latin typeface="Verdana" pitchFamily="34" charset="0"/>
              </a:rPr>
              <a:t>Process</a:t>
            </a:r>
            <a:endParaRPr lang="en-US" dirty="0">
              <a:latin typeface="Verdana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4C1524-DD14-5C93-0B28-0C81CBBF8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2970" y="5515395"/>
            <a:ext cx="1057275" cy="503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de-DE" dirty="0">
                <a:latin typeface="Verdana" pitchFamily="34" charset="0"/>
              </a:rPr>
              <a:t>Value</a:t>
            </a:r>
            <a:endParaRPr lang="en-US" dirty="0">
              <a:latin typeface="Verdana" pitchFamily="34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28432058-503C-BBBA-BE89-5C7FBEA9B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9675" y="2431902"/>
            <a:ext cx="2424757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de-DE" dirty="0" err="1">
                <a:latin typeface="Verdana" pitchFamily="34" charset="0"/>
              </a:rPr>
              <a:t>ObservableProperty</a:t>
            </a:r>
            <a:endParaRPr lang="en-US" dirty="0">
              <a:latin typeface="Verdana" pitchFamily="34" charset="0"/>
            </a:endParaRPr>
          </a:p>
        </p:txBody>
      </p:sp>
      <p:sp>
        <p:nvSpPr>
          <p:cNvPr id="7" name="Line 12">
            <a:extLst>
              <a:ext uri="{FF2B5EF4-FFF2-40B4-BE49-F238E27FC236}">
                <a16:creationId xmlns:a16="http://schemas.microsoft.com/office/drawing/2014/main" id="{FE22B9C1-ABBF-7F98-4039-52F565B556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59071" y="2916088"/>
            <a:ext cx="491154" cy="99451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060DEDC9-30C3-EE6A-33CE-6304509E6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5675" y="2431902"/>
            <a:ext cx="1125538" cy="503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de-DE" dirty="0">
                <a:latin typeface="Verdana" pitchFamily="34" charset="0"/>
              </a:rPr>
              <a:t>Feature</a:t>
            </a:r>
            <a:endParaRPr lang="en-US" dirty="0">
              <a:latin typeface="Verdana" pitchFamily="34" charset="0"/>
            </a:endParaRPr>
          </a:p>
        </p:txBody>
      </p:sp>
      <p:sp>
        <p:nvSpPr>
          <p:cNvPr id="9" name="Line 16">
            <a:extLst>
              <a:ext uri="{FF2B5EF4-FFF2-40B4-BE49-F238E27FC236}">
                <a16:creationId xmlns:a16="http://schemas.microsoft.com/office/drawing/2014/main" id="{039B9827-BF81-21E4-F517-64BC44A137E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86374" y="2916088"/>
            <a:ext cx="936764" cy="10017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17">
            <a:extLst>
              <a:ext uri="{FF2B5EF4-FFF2-40B4-BE49-F238E27FC236}">
                <a16:creationId xmlns:a16="http://schemas.microsoft.com/office/drawing/2014/main" id="{3CFAD90D-60F9-4129-B4B5-ECBC140F8C0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9069" y="4525070"/>
            <a:ext cx="915374" cy="100890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8">
            <a:extLst>
              <a:ext uri="{FF2B5EF4-FFF2-40B4-BE49-F238E27FC236}">
                <a16:creationId xmlns:a16="http://schemas.microsoft.com/office/drawing/2014/main" id="{3A8C151E-EA07-2183-D711-19A6C369D6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95160" y="4528145"/>
            <a:ext cx="527978" cy="100890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Box 27">
            <a:extLst>
              <a:ext uri="{FF2B5EF4-FFF2-40B4-BE49-F238E27FC236}">
                <a16:creationId xmlns:a16="http://schemas.microsoft.com/office/drawing/2014/main" id="{3133C78F-E62E-3169-5EB6-7E1408E0D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1869" y="3140973"/>
            <a:ext cx="2198688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dirty="0" err="1">
                <a:latin typeface="Verdana" pitchFamily="34" charset="0"/>
              </a:rPr>
              <a:t>featureOfInterest</a:t>
            </a:r>
            <a:endParaRPr lang="en-US" dirty="0">
              <a:latin typeface="Verdana" pitchFamily="34" charset="0"/>
            </a:endParaRPr>
          </a:p>
        </p:txBody>
      </p:sp>
      <p:sp>
        <p:nvSpPr>
          <p:cNvPr id="14" name="Text Box 28">
            <a:extLst>
              <a:ext uri="{FF2B5EF4-FFF2-40B4-BE49-F238E27FC236}">
                <a16:creationId xmlns:a16="http://schemas.microsoft.com/office/drawing/2014/main" id="{737DDDA1-ADF2-C201-5064-048E35E26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3279" y="3140973"/>
            <a:ext cx="2224088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dirty="0" err="1">
                <a:latin typeface="Verdana" pitchFamily="34" charset="0"/>
              </a:rPr>
              <a:t>observedProperty</a:t>
            </a:r>
            <a:endParaRPr lang="en-US" dirty="0">
              <a:latin typeface="Verdana" pitchFamily="34" charset="0"/>
            </a:endParaRPr>
          </a:p>
        </p:txBody>
      </p:sp>
      <p:sp>
        <p:nvSpPr>
          <p:cNvPr id="15" name="Text Box 29">
            <a:extLst>
              <a:ext uri="{FF2B5EF4-FFF2-40B4-BE49-F238E27FC236}">
                <a16:creationId xmlns:a16="http://schemas.microsoft.com/office/drawing/2014/main" id="{734FB792-4606-2B3A-F668-C6F94D656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4508" y="4915495"/>
            <a:ext cx="841375" cy="369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dirty="0">
                <a:latin typeface="Verdana" pitchFamily="34" charset="0"/>
              </a:rPr>
              <a:t>result</a:t>
            </a:r>
            <a:endParaRPr lang="en-US" dirty="0">
              <a:latin typeface="Verdana" pitchFamily="34" charset="0"/>
            </a:endParaRPr>
          </a:p>
        </p:txBody>
      </p:sp>
      <p:sp>
        <p:nvSpPr>
          <p:cNvPr id="16" name="Text Box 30">
            <a:extLst>
              <a:ext uri="{FF2B5EF4-FFF2-40B4-BE49-F238E27FC236}">
                <a16:creationId xmlns:a16="http://schemas.microsoft.com/office/drawing/2014/main" id="{3287B513-C133-1B84-8EB9-D1CFDF3D8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4770" y="4839869"/>
            <a:ext cx="1350963" cy="369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dirty="0">
                <a:latin typeface="Verdana" pitchFamily="34" charset="0"/>
              </a:rPr>
              <a:t>procedure</a:t>
            </a:r>
            <a:endParaRPr lang="en-US" dirty="0">
              <a:latin typeface="Verdana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2F3DA-4378-ADBB-4FE3-B94B7CB25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737" y="6152659"/>
            <a:ext cx="1894671" cy="3600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de-DE" sz="1400" dirty="0">
                <a:latin typeface="Verdana" pitchFamily="34" charset="0"/>
              </a:rPr>
              <a:t>ISO 10694:1995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9790D8C4-5089-E2ED-C886-3AA70AC53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0641" y="1657124"/>
            <a:ext cx="2181932" cy="3600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Organic Carbon Content</a:t>
            </a:r>
          </a:p>
        </p:txBody>
      </p:sp>
      <p:sp>
        <p:nvSpPr>
          <p:cNvPr id="19" name="Line 25">
            <a:extLst>
              <a:ext uri="{FF2B5EF4-FFF2-40B4-BE49-F238E27FC236}">
                <a16:creationId xmlns:a16="http://schemas.microsoft.com/office/drawing/2014/main" id="{448F9D27-8925-7F82-0C7A-CAD1805946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84252" y="2935138"/>
            <a:ext cx="2416369" cy="1143472"/>
          </a:xfrm>
          <a:prstGeom prst="line">
            <a:avLst/>
          </a:prstGeom>
          <a:noFill/>
          <a:ln w="19050">
            <a:solidFill>
              <a:schemeClr val="tx2"/>
            </a:solidFill>
            <a:prstDash val="sysDash"/>
            <a:round/>
            <a:headEnd/>
            <a:tailEnd type="arrow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ECE80D86-A4E8-1AA7-6190-341111400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2305" y="6152450"/>
            <a:ext cx="504056" cy="3600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>
                <a:latin typeface="Verdana" pitchFamily="34" charset="0"/>
              </a:rPr>
              <a:t>16.2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410A2C-2BFC-68B3-7DD6-C3ABB6A9C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737" y="1852155"/>
            <a:ext cx="1894671" cy="3600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de-DE" sz="1400" dirty="0">
                <a:latin typeface="Verdana" pitchFamily="34" charset="0"/>
              </a:rPr>
              <a:t>Layer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FC6D467-99EB-E7CE-F704-6AFABCDE0827}"/>
              </a:ext>
            </a:extLst>
          </p:cNvPr>
          <p:cNvSpPr txBox="1">
            <a:spLocks/>
          </p:cNvSpPr>
          <p:nvPr/>
        </p:nvSpPr>
        <p:spPr>
          <a:xfrm>
            <a:off x="840813" y="460427"/>
            <a:ext cx="10515600" cy="646331"/>
          </a:xfrm>
          <a:prstGeom prst="rect">
            <a:avLst/>
          </a:prstGeom>
        </p:spPr>
        <p:txBody>
          <a:bodyPr>
            <a:noAutofit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75" kern="1200">
                <a:solidFill>
                  <a:srgbClr val="30B2C2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panose="020B0604030504040204" pitchFamily="34" charset="0"/>
                <a:cs typeface="+mj-cs"/>
              </a:rPr>
              <a:t>Physiochemical Measurements via O&amp;M</a:t>
            </a:r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482E4211-7710-1471-249F-D5235FB5F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7616" y="1987364"/>
            <a:ext cx="1894671" cy="3600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Percentage by mass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9833E58-88F8-47CA-29BE-2EEFF3A7844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9984432" y="2683521"/>
            <a:ext cx="2263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6DDC609-3275-E19E-030A-BAE8C55EA5FE}"/>
              </a:ext>
            </a:extLst>
          </p:cNvPr>
          <p:cNvSpPr/>
          <p:nvPr/>
        </p:nvSpPr>
        <p:spPr>
          <a:xfrm>
            <a:off x="10290224" y="2546573"/>
            <a:ext cx="838200" cy="3599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uom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47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2" grpId="0" animBg="1"/>
      <p:bldP spid="31" grpId="0" animBg="1"/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B592B-EE42-57B7-EF3C-82BE3D997D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8" t="23194"/>
          <a:stretch/>
        </p:blipFill>
        <p:spPr>
          <a:xfrm>
            <a:off x="-5051" y="1038226"/>
            <a:ext cx="12202103" cy="5819774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6092E7-B369-9640-06AD-00DAA99D93C6}"/>
              </a:ext>
            </a:extLst>
          </p:cNvPr>
          <p:cNvSpPr/>
          <p:nvPr/>
        </p:nvSpPr>
        <p:spPr>
          <a:xfrm>
            <a:off x="76200" y="1885950"/>
            <a:ext cx="1009650" cy="14287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CDFA45-C3D5-8FCA-3AD8-8300664847BF}"/>
              </a:ext>
            </a:extLst>
          </p:cNvPr>
          <p:cNvSpPr/>
          <p:nvPr/>
        </p:nvSpPr>
        <p:spPr>
          <a:xfrm>
            <a:off x="2628899" y="1409699"/>
            <a:ext cx="1076325" cy="15716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0B4368-0ADC-9034-FBEB-F4EC31EACE2A}"/>
              </a:ext>
            </a:extLst>
          </p:cNvPr>
          <p:cNvSpPr/>
          <p:nvPr/>
        </p:nvSpPr>
        <p:spPr>
          <a:xfrm>
            <a:off x="6339174" y="1323974"/>
            <a:ext cx="1452276" cy="1724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B62617-89E2-B67E-BFAA-11A57AD89C10}"/>
              </a:ext>
            </a:extLst>
          </p:cNvPr>
          <p:cNvSpPr/>
          <p:nvPr/>
        </p:nvSpPr>
        <p:spPr>
          <a:xfrm>
            <a:off x="5191125" y="3514725"/>
            <a:ext cx="1009650" cy="14954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354A86-F08D-1A3C-0939-E00E4DD1C235}"/>
              </a:ext>
            </a:extLst>
          </p:cNvPr>
          <p:cNvSpPr/>
          <p:nvPr/>
        </p:nvSpPr>
        <p:spPr>
          <a:xfrm>
            <a:off x="6781800" y="4829175"/>
            <a:ext cx="1009650" cy="14287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E94A26-2461-9813-887B-2B8376934F0B}"/>
              </a:ext>
            </a:extLst>
          </p:cNvPr>
          <p:cNvSpPr/>
          <p:nvPr/>
        </p:nvSpPr>
        <p:spPr>
          <a:xfrm>
            <a:off x="6517625" y="3514725"/>
            <a:ext cx="1095374" cy="110490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3DD4BB-7C37-0C6E-7BB8-1233B6711C39}"/>
              </a:ext>
            </a:extLst>
          </p:cNvPr>
          <p:cNvCxnSpPr>
            <a:endCxn id="6" idx="2"/>
          </p:cNvCxnSpPr>
          <p:nvPr/>
        </p:nvCxnSpPr>
        <p:spPr>
          <a:xfrm flipV="1">
            <a:off x="7065312" y="3048000"/>
            <a:ext cx="0" cy="46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208B07-334D-35AA-B33A-3755614ABB72}"/>
              </a:ext>
            </a:extLst>
          </p:cNvPr>
          <p:cNvCxnSpPr>
            <a:stCxn id="9" idx="1"/>
          </p:cNvCxnSpPr>
          <p:nvPr/>
        </p:nvCxnSpPr>
        <p:spPr>
          <a:xfrm flipH="1">
            <a:off x="6200775" y="4067175"/>
            <a:ext cx="316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E1F03B-2571-0DF7-45D6-6748D707EA79}"/>
              </a:ext>
            </a:extLst>
          </p:cNvPr>
          <p:cNvCxnSpPr>
            <a:cxnSpLocks/>
          </p:cNvCxnSpPr>
          <p:nvPr/>
        </p:nvCxnSpPr>
        <p:spPr>
          <a:xfrm>
            <a:off x="7065312" y="4619625"/>
            <a:ext cx="0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B00534A9-93DF-57DD-0B51-7473C38F2D90}"/>
              </a:ext>
            </a:extLst>
          </p:cNvPr>
          <p:cNvSpPr txBox="1">
            <a:spLocks/>
          </p:cNvSpPr>
          <p:nvPr/>
        </p:nvSpPr>
        <p:spPr>
          <a:xfrm>
            <a:off x="840813" y="460427"/>
            <a:ext cx="10515600" cy="646331"/>
          </a:xfrm>
          <a:prstGeom prst="rect">
            <a:avLst/>
          </a:prstGeom>
        </p:spPr>
        <p:txBody>
          <a:bodyPr>
            <a:noAutofit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75" kern="1200">
                <a:solidFill>
                  <a:srgbClr val="30B2C2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Verdana" panose="020B0604030504040204" pitchFamily="34" charset="0"/>
                <a:cs typeface="+mj-cs"/>
              </a:rPr>
              <a:t>INSPIRE SO GeoPackage: tables addressed in the exercise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4F5410-8EC8-0182-D842-4E8FCEF28F2B}"/>
              </a:ext>
            </a:extLst>
          </p:cNvPr>
          <p:cNvSpPr/>
          <p:nvPr/>
        </p:nvSpPr>
        <p:spPr>
          <a:xfrm>
            <a:off x="5219700" y="5067300"/>
            <a:ext cx="1009650" cy="11048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3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01FD7-BDBC-981F-48DF-D8F5C6C89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7F2F4-422B-6F24-BC16-03CDF6341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71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n-lt"/>
                <a:ea typeface="Verdana"/>
              </a:rPr>
              <a:t>11:00 -11:30  </a:t>
            </a:r>
          </a:p>
          <a:p>
            <a:pPr marL="0" indent="0">
              <a:buNone/>
            </a:pPr>
            <a:r>
              <a:rPr lang="en-US" sz="2000" b="1" dirty="0">
                <a:latin typeface="+mn-lt"/>
                <a:ea typeface="Verdana"/>
              </a:rPr>
              <a:t>Insights from the previous workshop</a:t>
            </a:r>
          </a:p>
          <a:p>
            <a:r>
              <a:rPr lang="en-US" sz="2000" dirty="0">
                <a:latin typeface="+mn-lt"/>
                <a:ea typeface="Verdana"/>
              </a:rPr>
              <a:t>The Particle Size Fraction of the soil profile element</a:t>
            </a:r>
          </a:p>
          <a:p>
            <a:r>
              <a:rPr lang="en-US" sz="2000" dirty="0">
                <a:latin typeface="+mn-lt"/>
                <a:ea typeface="Verdana"/>
              </a:rPr>
              <a:t>Example of use of the INSPIRE SO GeoPackage in DBMS, R, Python environments</a:t>
            </a:r>
            <a:endParaRPr lang="en-US" sz="2000" dirty="0">
              <a:solidFill>
                <a:srgbClr val="5B9BD5"/>
              </a:solidFill>
              <a:latin typeface="+mn-lt"/>
              <a:ea typeface="Verdana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n-lt"/>
                <a:ea typeface="Verdana"/>
              </a:rPr>
              <a:t>11:40 -12:30 </a:t>
            </a:r>
          </a:p>
          <a:p>
            <a:pPr marL="0" indent="0">
              <a:buNone/>
            </a:pPr>
            <a:r>
              <a:rPr lang="en-US" sz="2000" b="1" dirty="0">
                <a:latin typeface="+mn-lt"/>
                <a:ea typeface="Verdana"/>
              </a:rPr>
              <a:t>Example of data loading from other databases /in other formats and structures using the hale studio</a:t>
            </a:r>
          </a:p>
          <a:p>
            <a:r>
              <a:rPr lang="en-US" sz="2000">
                <a:latin typeface="+mn-lt"/>
                <a:ea typeface="Verdana"/>
              </a:rPr>
              <a:t>Basic </a:t>
            </a:r>
            <a:r>
              <a:rPr lang="en-US" sz="2000" dirty="0">
                <a:latin typeface="+mn-lt"/>
                <a:ea typeface="Verdana"/>
              </a:rPr>
              <a:t>of hale studio</a:t>
            </a:r>
          </a:p>
          <a:p>
            <a:r>
              <a:rPr lang="en-US" sz="2000" dirty="0">
                <a:latin typeface="+mn-lt"/>
                <a:ea typeface="Verdana"/>
              </a:rPr>
              <a:t>Upload data in the INSPIRE SO : simple example using sample data from LUCAS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n-lt"/>
                <a:ea typeface="Verdana"/>
              </a:rPr>
              <a:t>12:40 – 13:00 </a:t>
            </a:r>
          </a:p>
          <a:p>
            <a:pPr marL="0" indent="0">
              <a:buNone/>
            </a:pPr>
            <a:r>
              <a:rPr lang="en-US" sz="2000" b="1" dirty="0">
                <a:latin typeface="+mn-lt"/>
                <a:ea typeface="Verdana"/>
              </a:rPr>
              <a:t>Introduction to the next workshop</a:t>
            </a:r>
          </a:p>
          <a:p>
            <a:r>
              <a:rPr lang="en-US" sz="2000" dirty="0">
                <a:latin typeface="+mn-lt"/>
                <a:ea typeface="Verdana"/>
              </a:rPr>
              <a:t>Soil codelists and vocabularies</a:t>
            </a:r>
          </a:p>
          <a:p>
            <a:pPr marL="0" indent="0">
              <a:buNone/>
            </a:pPr>
            <a:endParaRPr lang="en-GB" sz="2000" dirty="0">
              <a:solidFill>
                <a:srgbClr val="5B9BD5"/>
              </a:solidFill>
              <a:ea typeface="Verdana"/>
            </a:endParaRPr>
          </a:p>
          <a:p>
            <a:endParaRPr lang="en-GB" sz="2000" dirty="0">
              <a:latin typeface="+mn-lt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15910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D00C-0304-F18B-C835-F761B1A84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hale studio ETL tool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6F7D9-8FC5-354D-BA54-843E62E1C0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F67C95E-B9F4-68FD-85F3-A29F3CDABF3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US"/>
              <a:t>1st Workshop on INSPIRE SOIL-Geopackage 25th November 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335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AFED-DF11-2CE7-F08D-5C70A4A3F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hale studio ETL tool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40586D-2AA2-FEFA-7B38-1795F8C6F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2728" y="1783593"/>
            <a:ext cx="6475489" cy="369887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39F57A-1260-2559-81FF-05A63E0B8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4</a:t>
            </a:r>
            <a:r>
              <a:rPr lang="en-GB" baseline="30000" dirty="0"/>
              <a:t>st</a:t>
            </a:r>
            <a:r>
              <a:rPr lang="en-GB" dirty="0"/>
              <a:t> Workshop on INSPIRE SOIL-Geopackage 25</a:t>
            </a:r>
            <a:r>
              <a:rPr lang="en-GB" baseline="30000" dirty="0"/>
              <a:t>th</a:t>
            </a:r>
            <a:r>
              <a:rPr lang="en-GB" dirty="0"/>
              <a:t> November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42F7AA-3AB4-4542-6377-B073EE55898D}"/>
              </a:ext>
            </a:extLst>
          </p:cNvPr>
          <p:cNvSpPr txBox="1"/>
          <p:nvPr/>
        </p:nvSpPr>
        <p:spPr>
          <a:xfrm>
            <a:off x="838200" y="2423256"/>
            <a:ext cx="41147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“Extract, Transform, Load” (ETL) tool for data transformation.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Designed for transformation of large and complex data sets.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schema validation, user-friendly GUI for interactive mapping, command-line interface for automation.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4A798C-C60E-56E8-17FD-6479B1DDA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16250"/>
            <a:ext cx="1381846" cy="70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29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15FEC-BA79-1F8A-E023-5BD8357A4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0A466-2627-58FE-9A9A-5C74218F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n-lt"/>
              </a:rPr>
              <a:t>hale studio typical workflow</a:t>
            </a:r>
            <a:endParaRPr lang="en-GB" sz="4800" dirty="0">
              <a:latin typeface="+mn-lt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C293F14-679E-669A-B6F2-D97149067D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0112073"/>
              </p:ext>
            </p:extLst>
          </p:nvPr>
        </p:nvGraphicFramePr>
        <p:xfrm>
          <a:off x="2209800" y="1333500"/>
          <a:ext cx="7035800" cy="4595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875AC54-5E6B-640C-F2C5-281001D47B21}"/>
              </a:ext>
            </a:extLst>
          </p:cNvPr>
          <p:cNvSpPr/>
          <p:nvPr/>
        </p:nvSpPr>
        <p:spPr>
          <a:xfrm>
            <a:off x="3540868" y="3229583"/>
            <a:ext cx="5233481" cy="8365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95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9B2FA-C261-26E0-41AC-E0E3484F3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70225-A09A-D902-7874-28DA264C9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/>
              <a:t>Mapping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8CADC-82EE-88C7-23A9-333D1D22F7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557" y="1690690"/>
            <a:ext cx="5181600" cy="3378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support for the creation of the hale studio project, it is recommended to create  mapping tables to already identify:</a:t>
            </a:r>
          </a:p>
          <a:p>
            <a:r>
              <a:rPr lang="en-US" dirty="0"/>
              <a:t>relationships between properties of the source and the target</a:t>
            </a:r>
          </a:p>
          <a:p>
            <a:r>
              <a:rPr lang="en-US" dirty="0"/>
              <a:t>rules for the creation of specific properties</a:t>
            </a:r>
          </a:p>
          <a:p>
            <a:r>
              <a:rPr lang="en-US" dirty="0"/>
              <a:t>possible information gaps </a:t>
            </a:r>
          </a:p>
          <a:p>
            <a:r>
              <a:rPr lang="en-US" dirty="0"/>
              <a:t>possible pre-processing activities.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93BE2F-25E6-8FE6-7EC8-F30AF6F94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781851"/>
            <a:ext cx="5925182" cy="3318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8CC7830-6804-C7C1-5BB7-C7704CC0B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1st Workshop on INSPIRE SOIL-Geopackage 25th November 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99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2CC89-D619-CB6A-D89C-484EBB48A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B08F3BD-F75C-7A19-BC6B-BA6E5018767D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75" kern="1200">
                <a:solidFill>
                  <a:srgbClr val="30B2C2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 sz="3300" b="1" dirty="0">
                <a:solidFill>
                  <a:schemeClr val="tx1"/>
                </a:solidFill>
              </a:rPr>
              <a:t>Rule for the creation of </a:t>
            </a:r>
            <a:r>
              <a:rPr lang="en-GB" sz="3300" b="1" dirty="0" err="1">
                <a:solidFill>
                  <a:schemeClr val="tx1"/>
                </a:solidFill>
              </a:rPr>
              <a:t>guidkey</a:t>
            </a:r>
            <a:endParaRPr lang="en-US" sz="33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C1038-63B1-89BE-4034-C429D457C363}"/>
              </a:ext>
            </a:extLst>
          </p:cNvPr>
          <p:cNvSpPr txBox="1"/>
          <p:nvPr/>
        </p:nvSpPr>
        <p:spPr>
          <a:xfrm>
            <a:off x="394653" y="1630833"/>
            <a:ext cx="5463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 the INSPIRE SO the ‘</a:t>
            </a:r>
            <a:r>
              <a:rPr lang="en-GB" sz="2000" dirty="0" err="1"/>
              <a:t>guidkey</a:t>
            </a:r>
            <a:r>
              <a:rPr lang="en-GB" sz="2000" dirty="0"/>
              <a:t>’ column is used as foreign key </a:t>
            </a:r>
            <a:r>
              <a:rPr lang="en-GB" sz="2000" dirty="0">
                <a:sym typeface="Wingdings" panose="05000000000000000000" pitchFamily="2" charset="2"/>
              </a:rPr>
              <a:t> is essential to link tables to one another</a:t>
            </a:r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Establish a rule to create ‘</a:t>
            </a:r>
            <a:r>
              <a:rPr lang="en-GB" sz="2000" dirty="0" err="1"/>
              <a:t>guidkey</a:t>
            </a:r>
            <a:r>
              <a:rPr lang="en-GB" sz="2000" dirty="0"/>
              <a:t>’ for soil plots, soil profiles, soil profile elements.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It was decided create them from the plot identifier (</a:t>
            </a:r>
            <a:r>
              <a:rPr lang="en-GB" sz="2000" dirty="0" err="1"/>
              <a:t>PointID</a:t>
            </a:r>
            <a:r>
              <a:rPr lang="en-GB" sz="2000" dirty="0"/>
              <a:t>) from the LUCAS shapefile prefixing it with the feature name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54B1C-35DE-1EAB-FBF7-3156FBA62E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350"/>
          <a:stretch/>
        </p:blipFill>
        <p:spPr>
          <a:xfrm>
            <a:off x="6543677" y="1744990"/>
            <a:ext cx="4201111" cy="2095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F5849B-514A-2A5F-0BD6-D4B430F81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04" y="4360431"/>
            <a:ext cx="4639322" cy="20957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A929D3-04FD-CA68-6AF8-89E6992443A7}"/>
              </a:ext>
            </a:extLst>
          </p:cNvPr>
          <p:cNvSpPr txBox="1"/>
          <p:nvPr/>
        </p:nvSpPr>
        <p:spPr>
          <a:xfrm>
            <a:off x="6429104" y="1331277"/>
            <a:ext cx="1175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soilplot</a:t>
            </a:r>
            <a:endParaRPr lang="en-GB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639F64-75C8-EB6D-1B89-C3856D639EB6}"/>
              </a:ext>
            </a:extLst>
          </p:cNvPr>
          <p:cNvSpPr txBox="1"/>
          <p:nvPr/>
        </p:nvSpPr>
        <p:spPr>
          <a:xfrm>
            <a:off x="6429104" y="3988721"/>
            <a:ext cx="1175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soilprofile</a:t>
            </a:r>
            <a:endParaRPr lang="en-GB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68E5E6F-929C-CA29-8C1C-A201F9D4A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294" y="4493155"/>
            <a:ext cx="2019582" cy="10002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2565932-8EC6-2708-EEB1-810D38153E6E}"/>
              </a:ext>
            </a:extLst>
          </p:cNvPr>
          <p:cNvSpPr/>
          <p:nvPr/>
        </p:nvSpPr>
        <p:spPr>
          <a:xfrm>
            <a:off x="7410450" y="2009775"/>
            <a:ext cx="2343150" cy="2005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BDF6F6-35C0-C5A8-EB3D-FD06AE4EF39E}"/>
              </a:ext>
            </a:extLst>
          </p:cNvPr>
          <p:cNvSpPr/>
          <p:nvPr/>
        </p:nvSpPr>
        <p:spPr>
          <a:xfrm>
            <a:off x="7324725" y="4679516"/>
            <a:ext cx="2343150" cy="2005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3817E2-EF30-7D23-DF6F-64DF99C5A131}"/>
              </a:ext>
            </a:extLst>
          </p:cNvPr>
          <p:cNvCxnSpPr>
            <a:stCxn id="18" idx="3"/>
          </p:cNvCxnSpPr>
          <p:nvPr/>
        </p:nvCxnSpPr>
        <p:spPr>
          <a:xfrm flipV="1">
            <a:off x="5428876" y="3542208"/>
            <a:ext cx="905251" cy="1451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7CF5F5-D75C-3272-9FAF-55D5D84E1EF6}"/>
              </a:ext>
            </a:extLst>
          </p:cNvPr>
          <p:cNvCxnSpPr>
            <a:stCxn id="18" idx="3"/>
            <a:endCxn id="10" idx="1"/>
          </p:cNvCxnSpPr>
          <p:nvPr/>
        </p:nvCxnSpPr>
        <p:spPr>
          <a:xfrm>
            <a:off x="5428876" y="4993288"/>
            <a:ext cx="1000228" cy="415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939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78931-3D71-9E01-40E4-0ECB96B0C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72" y="4198382"/>
            <a:ext cx="4485111" cy="1497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9AA0CD-D0F4-D244-5223-D18259F23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918" y="1772630"/>
            <a:ext cx="4649992" cy="1437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A8F36D-9327-420E-2A86-B9AB78C4298C}"/>
              </a:ext>
            </a:extLst>
          </p:cNvPr>
          <p:cNvSpPr txBox="1"/>
          <p:nvPr/>
        </p:nvSpPr>
        <p:spPr>
          <a:xfrm>
            <a:off x="6558596" y="1446167"/>
            <a:ext cx="340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Observed property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A38AA-78AF-62F2-CA9D-49B1AC9F0DD0}"/>
              </a:ext>
            </a:extLst>
          </p:cNvPr>
          <p:cNvSpPr txBox="1"/>
          <p:nvPr/>
        </p:nvSpPr>
        <p:spPr>
          <a:xfrm>
            <a:off x="6433772" y="3829050"/>
            <a:ext cx="231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Process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13405E-8914-7014-0EF5-0C28D0B61F76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75" kern="1200">
                <a:solidFill>
                  <a:srgbClr val="30B2C2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 sz="3300" b="1" dirty="0">
                <a:solidFill>
                  <a:schemeClr val="tx1"/>
                </a:solidFill>
              </a:rPr>
              <a:t>Pre-processing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D3990D-9AF5-20BA-5C6B-35B10E09CED7}"/>
              </a:ext>
            </a:extLst>
          </p:cNvPr>
          <p:cNvSpPr txBox="1"/>
          <p:nvPr/>
        </p:nvSpPr>
        <p:spPr>
          <a:xfrm>
            <a:off x="838200" y="1690690"/>
            <a:ext cx="54801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 Get the ‘</a:t>
            </a:r>
            <a:r>
              <a:rPr lang="en-GB" sz="2000" dirty="0" err="1"/>
              <a:t>guidkey</a:t>
            </a:r>
            <a:r>
              <a:rPr lang="en-GB" sz="2000" dirty="0"/>
              <a:t>’ values for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Observed Property = Organic Carbon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Process= ISO 10694:1995</a:t>
            </a:r>
          </a:p>
          <a:p>
            <a:r>
              <a:rPr lang="en-GB" sz="2000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BDB00B-F40D-B72D-ECB6-F3F0870264BD}"/>
              </a:ext>
            </a:extLst>
          </p:cNvPr>
          <p:cNvSpPr/>
          <p:nvPr/>
        </p:nvSpPr>
        <p:spPr>
          <a:xfrm>
            <a:off x="8391525" y="1981200"/>
            <a:ext cx="1933575" cy="2036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0904C5-EFD6-CE73-EBFF-E7999C0194D6}"/>
              </a:ext>
            </a:extLst>
          </p:cNvPr>
          <p:cNvSpPr/>
          <p:nvPr/>
        </p:nvSpPr>
        <p:spPr>
          <a:xfrm>
            <a:off x="7296783" y="4465898"/>
            <a:ext cx="1933575" cy="2036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156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5E396-25FC-C710-75B3-1715023D88C1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75" kern="1200">
                <a:solidFill>
                  <a:srgbClr val="30B2C2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da-DK" sz="3200" b="1" dirty="0">
                <a:solidFill>
                  <a:schemeClr val="tx1"/>
                </a:solidFill>
              </a:rPr>
              <a:t>INSPIRE SO: Data loading order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F5657-8544-CBA1-90FA-05062ABDD46F}"/>
              </a:ext>
            </a:extLst>
          </p:cNvPr>
          <p:cNvSpPr txBox="1"/>
          <p:nvPr/>
        </p:nvSpPr>
        <p:spPr>
          <a:xfrm>
            <a:off x="838200" y="1825625"/>
            <a:ext cx="37052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8588" indent="-128588" defTabSz="514350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</a:pPr>
            <a:r>
              <a:rPr lang="da-DK" baseline="0" dirty="0">
                <a:ea typeface="Verdana" panose="020B0604030504040204" pitchFamily="34" charset="0"/>
              </a:rPr>
              <a:t>To maintain data integrity and for content validation purposes, the INSPIRE SO contains triggers. </a:t>
            </a:r>
          </a:p>
          <a:p>
            <a:pPr marL="128588" indent="-128588" defTabSz="514350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</a:pPr>
            <a:endParaRPr lang="da-DK" baseline="0" dirty="0">
              <a:ea typeface="Verdana" panose="020B0604030504040204" pitchFamily="34" charset="0"/>
            </a:endParaRPr>
          </a:p>
          <a:p>
            <a:pPr marL="128588" indent="-128588" defTabSz="514350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</a:pPr>
            <a:r>
              <a:rPr lang="da-DK" baseline="0" dirty="0">
                <a:ea typeface="Verdana" panose="020B0604030504040204" pitchFamily="34" charset="0"/>
              </a:rPr>
              <a:t>Triggers are stored procedures that are automatically executed in response to certain events, such as INSERT, UPDATE or DELETE operations on a particular table or view. </a:t>
            </a:r>
          </a:p>
          <a:p>
            <a:pPr marL="128588" indent="-128588" defTabSz="514350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</a:pPr>
            <a:endParaRPr lang="da-DK" baseline="0" dirty="0">
              <a:ea typeface="Verdana" panose="020B0604030504040204" pitchFamily="34" charset="0"/>
            </a:endParaRPr>
          </a:p>
          <a:p>
            <a:pPr marL="128588" indent="-128588" defTabSz="514350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</a:pPr>
            <a:r>
              <a:rPr lang="da-DK" b="1" baseline="0" dirty="0">
                <a:ea typeface="Verdana" panose="020B0604030504040204" pitchFamily="34" charset="0"/>
              </a:rPr>
              <a:t>Triggers and foreign key constraints require data to be loaded in a specific order.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48AC24B-67DF-FEC2-DA12-E048E9E10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487" y="1690690"/>
            <a:ext cx="3905325" cy="435133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27A7E7-32D7-B523-B9AC-2914ABF87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996" y="1984909"/>
            <a:ext cx="2734057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39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9DA0-EF20-B22D-D19F-08DB8DCB6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D55D1-A09C-57A5-6713-EA6919A7C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r>
              <a:rPr lang="en-GB" sz="4400" b="1" dirty="0">
                <a:solidFill>
                  <a:srgbClr val="A0D404"/>
                </a:solidFill>
              </a:rPr>
              <a:t>LIVE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D5B697-A94F-46A9-FAE2-815A8F762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</a:t>
            </a:r>
            <a:r>
              <a:rPr lang="en-GB" baseline="30000"/>
              <a:t>st</a:t>
            </a:r>
            <a:r>
              <a:rPr lang="en-GB"/>
              <a:t> Workshop on INSPIRE SOIL-Geopackage 25</a:t>
            </a:r>
            <a:r>
              <a:rPr lang="en-GB" baseline="30000"/>
              <a:t>th</a:t>
            </a:r>
            <a:r>
              <a:rPr lang="en-GB"/>
              <a:t> November 2024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9D6F6-A4C3-86D7-719C-C85144E81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2121075"/>
            <a:ext cx="1381846" cy="70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99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3299F-11FF-F843-57A9-07D8A2406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8EB0E-F6C9-83CF-02A6-D4EF573EB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30400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+mn-lt"/>
              </a:rPr>
              <a:t>hale studio advanced features </a:t>
            </a:r>
            <a:endParaRPr lang="en-GB" sz="48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E3BC1-40DD-F39E-17B6-73C826BFE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53987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n-lt"/>
              </a:rPr>
              <a:t>In the demo we illustrated how the </a:t>
            </a:r>
            <a:r>
              <a:rPr lang="en-US" sz="2400" b="1" dirty="0">
                <a:latin typeface="+mn-lt"/>
              </a:rPr>
              <a:t>OC observations </a:t>
            </a:r>
            <a:r>
              <a:rPr lang="en-US" sz="2400" dirty="0">
                <a:latin typeface="+mn-lt"/>
              </a:rPr>
              <a:t>from LUCAS source are associated with related soil profile elements.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To associate e.g., </a:t>
            </a:r>
            <a:r>
              <a:rPr lang="en-US" sz="2400" b="1" dirty="0">
                <a:latin typeface="+mn-lt"/>
              </a:rPr>
              <a:t>PH observations </a:t>
            </a:r>
            <a:r>
              <a:rPr lang="en-US" sz="2400" dirty="0">
                <a:latin typeface="+mn-lt"/>
              </a:rPr>
              <a:t>by using hale studio </a:t>
            </a:r>
            <a:r>
              <a:rPr lang="en-US" sz="2400" b="1" dirty="0">
                <a:latin typeface="+mn-lt"/>
              </a:rPr>
              <a:t>out-of-the box </a:t>
            </a:r>
            <a:r>
              <a:rPr lang="en-US" sz="2400" dirty="0">
                <a:latin typeface="+mn-lt"/>
              </a:rPr>
              <a:t>functions, we would need to re-run the project using the PH field instead of the OC… and so on for all the properties.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However, it is possible to associate the observations for all the observed properties with the related layers in a single shot, but we would need to use </a:t>
            </a:r>
            <a:r>
              <a:rPr lang="en-US" sz="2400" b="1" dirty="0">
                <a:latin typeface="+mn-lt"/>
              </a:rPr>
              <a:t>advanced Hale options</a:t>
            </a:r>
            <a:r>
              <a:rPr lang="en-US" sz="2400" dirty="0">
                <a:latin typeface="+mn-lt"/>
              </a:rPr>
              <a:t>. 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Specifically, </a:t>
            </a:r>
            <a:r>
              <a:rPr lang="en-US" sz="2400" b="1" dirty="0">
                <a:latin typeface="+mn-lt"/>
              </a:rPr>
              <a:t>we would need to write Groovy Script code</a:t>
            </a:r>
            <a:endParaRPr lang="en-GB" sz="2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7053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7787BD2-8236-3CAA-9441-FE12E04B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54" y="1690690"/>
            <a:ext cx="9954638" cy="4208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ADE199-E14E-21D4-1032-E3F64824D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Groovy script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F3245-463F-69A9-F5AC-AA81E751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</a:t>
            </a:r>
            <a:r>
              <a:rPr lang="en-GB" baseline="30000"/>
              <a:t>st</a:t>
            </a:r>
            <a:r>
              <a:rPr lang="en-GB"/>
              <a:t> Workshop on INSPIRE SOIL-Geopackage 25</a:t>
            </a:r>
            <a:r>
              <a:rPr lang="en-GB" baseline="30000"/>
              <a:t>th</a:t>
            </a:r>
            <a:r>
              <a:rPr lang="en-GB"/>
              <a:t> November 2024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1E5A5A6-280B-5731-407C-40F57C21D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13535" y="2197807"/>
            <a:ext cx="4117954" cy="3099886"/>
          </a:xfrm>
        </p:spPr>
      </p:pic>
    </p:spTree>
    <p:extLst>
      <p:ext uri="{BB962C8B-B14F-4D97-AF65-F5344CB8AC3E}">
        <p14:creationId xmlns:p14="http://schemas.microsoft.com/office/powerpoint/2010/main" val="1271222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1092C-920A-48E3-8A9E-3F6890166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/>
          <a:lstStyle/>
          <a:p>
            <a:r>
              <a:rPr lang="en-US" dirty="0"/>
              <a:t>Insights from previous workshop topics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F187A45-D6BE-4B5D-8B92-75FF0EC348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Soil Profile Element and Particle size fraction</a:t>
            </a:r>
          </a:p>
          <a:p>
            <a:r>
              <a:rPr lang="nl-NL" dirty="0"/>
              <a:t>Example of use of the INSPIRE SO GeoPackage (DBMS, R, Python)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6137873-13D5-1E7D-D49A-32379E4BA57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US"/>
              <a:t>1st Workshop on INSPIRE SOIL-Geopackage 25th November 2024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281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B5FA5-6B85-7340-0497-356EF415D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21192FD-EBDA-7FAC-A09F-98EC127389D6}"/>
              </a:ext>
            </a:extLst>
          </p:cNvPr>
          <p:cNvSpPr txBox="1">
            <a:spLocks/>
          </p:cNvSpPr>
          <p:nvPr/>
        </p:nvSpPr>
        <p:spPr>
          <a:xfrm>
            <a:off x="2872335" y="1405848"/>
            <a:ext cx="5200650" cy="1699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rgbClr val="30B2C2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pPr algn="ctr"/>
            <a:r>
              <a:rPr lang="it-IT" sz="115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498386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FC625-7A15-9F8E-96F0-10210809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to the next workshop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B425B-6487-5A34-7102-03F024460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F8765-D564-C525-CA81-5BFB4C049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1</a:t>
            </a:r>
            <a:r>
              <a:rPr lang="en-GB" baseline="30000"/>
              <a:t>st</a:t>
            </a:r>
            <a:r>
              <a:rPr lang="en-GB"/>
              <a:t> Workshop on INSPIRE SOIL-Geopackage 25</a:t>
            </a:r>
            <a:r>
              <a:rPr lang="en-GB" baseline="30000"/>
              <a:t>th</a:t>
            </a:r>
            <a:r>
              <a:rPr lang="en-GB"/>
              <a:t> November 2024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7111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0386B-05A7-DC80-E710-A6A5330E2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921959D-3432-8903-4BDD-A4926F8F272B}"/>
              </a:ext>
            </a:extLst>
          </p:cNvPr>
          <p:cNvSpPr txBox="1">
            <a:spLocks/>
          </p:cNvSpPr>
          <p:nvPr/>
        </p:nvSpPr>
        <p:spPr>
          <a:xfrm>
            <a:off x="1043940" y="931546"/>
            <a:ext cx="9936480" cy="4274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rgbClr val="30B2C2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pPr algn="ctr"/>
            <a:endParaRPr lang="it-IT" sz="28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it-IT" sz="3200" b="1" dirty="0">
                <a:solidFill>
                  <a:srgbClr val="00B4D5"/>
                </a:solidFill>
              </a:rPr>
              <a:t>Thanks for your attention!</a:t>
            </a:r>
          </a:p>
          <a:p>
            <a:pPr algn="ctr"/>
            <a:endParaRPr lang="it-IT" sz="28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it-IT" sz="2800" dirty="0">
                <a:solidFill>
                  <a:schemeClr val="accent1">
                    <a:lumMod val="75000"/>
                  </a:schemeClr>
                </a:solidFill>
              </a:rPr>
              <a:t>We hope to see you at the 4th Workshop</a:t>
            </a:r>
          </a:p>
          <a:p>
            <a:pPr algn="ctr"/>
            <a:endParaRPr lang="it-IT" sz="1800" dirty="0"/>
          </a:p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13 January 2025, 11.00 to 13.00 am, CET time zone.</a:t>
            </a:r>
          </a:p>
          <a:p>
            <a:pPr algn="ctr"/>
            <a:endParaRPr lang="en-US" sz="2400" dirty="0"/>
          </a:p>
          <a:p>
            <a:pPr algn="ctr"/>
            <a:r>
              <a:rPr lang="en-US" sz="2000" dirty="0"/>
              <a:t>Recordings will be available on EJPSOIL YouTube channel </a:t>
            </a:r>
            <a:r>
              <a:rPr lang="en-US" sz="1800" dirty="0">
                <a:hlinkClick r:id="rId3"/>
              </a:rPr>
              <a:t>https://www.youtube.com/@ejpsoil6391</a:t>
            </a:r>
            <a:r>
              <a:rPr lang="en-US" sz="1800" dirty="0"/>
              <a:t> </a:t>
            </a:r>
            <a:endParaRPr lang="en-US" sz="2400" dirty="0"/>
          </a:p>
          <a:p>
            <a:pPr algn="ctr"/>
            <a:endParaRPr lang="en-US" sz="1800" dirty="0"/>
          </a:p>
          <a:p>
            <a:pPr algn="ctr"/>
            <a:r>
              <a:rPr lang="en-US" sz="2000" dirty="0"/>
              <a:t>The presentation will be shared on the EJP SOIL website </a:t>
            </a:r>
            <a:r>
              <a:rPr lang="en-US" sz="1800" dirty="0">
                <a:hlinkClick r:id="rId4"/>
              </a:rPr>
              <a:t>https://ejpsoil.eu/soil-research/soil-data-monitoring-mapping-and-modelling</a:t>
            </a:r>
            <a:r>
              <a:rPr lang="en-US" sz="1800" dirty="0"/>
              <a:t> </a:t>
            </a:r>
            <a:endParaRPr lang="it-IT" sz="1800" dirty="0"/>
          </a:p>
          <a:p>
            <a:pPr algn="ctr"/>
            <a:endParaRPr lang="it-IT" sz="1600" dirty="0"/>
          </a:p>
          <a:p>
            <a:pPr algn="ctr"/>
            <a:r>
              <a:rPr lang="it-IT" sz="1800" dirty="0"/>
              <a:t>For questions</a:t>
            </a:r>
            <a:r>
              <a:rPr lang="it-IT" sz="1600" dirty="0"/>
              <a:t>: </a:t>
            </a:r>
            <a:r>
              <a:rPr lang="it-IT" sz="1600" dirty="0">
                <a:hlinkClick r:id="rId5"/>
              </a:rPr>
              <a:t>andrea.lachi@crea.gov.it</a:t>
            </a:r>
            <a:r>
              <a:rPr lang="it-IT" sz="1600" dirty="0"/>
              <a:t>, </a:t>
            </a:r>
            <a:r>
              <a:rPr lang="it-IT" sz="1600" dirty="0">
                <a:hlinkClick r:id="rId6"/>
              </a:rPr>
              <a:t>s.morrone@epsilon-italia.it</a:t>
            </a:r>
            <a:r>
              <a:rPr lang="it-IT" sz="1600" dirty="0"/>
              <a:t> </a:t>
            </a:r>
            <a:r>
              <a:rPr lang="it-IT" sz="1600" dirty="0">
                <a:hlinkClick r:id="rId7"/>
              </a:rPr>
              <a:t>maria.fantappie@crea.gov.it</a:t>
            </a:r>
            <a:r>
              <a:rPr lang="it-IT" sz="1600" dirty="0"/>
              <a:t>, </a:t>
            </a:r>
            <a:r>
              <a:rPr lang="it-IT" sz="1600" dirty="0">
                <a:hlinkClick r:id="rId8"/>
              </a:rPr>
              <a:t>giovanni.labate@crea.gov.it</a:t>
            </a:r>
            <a:r>
              <a:rPr lang="it-IT" sz="1600" dirty="0"/>
              <a:t> </a:t>
            </a:r>
          </a:p>
          <a:p>
            <a:pPr algn="ctr"/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288025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/>
          <a:p>
            <a:r>
              <a:rPr lang="en-US" sz="4800" b="1" dirty="0">
                <a:latin typeface="+mn-lt"/>
                <a:ea typeface="Verdana"/>
              </a:rPr>
              <a:t>Soil Profile Element and Particle size fractions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D053-B6E5-4F9D-B624-77F5BD3F7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19873"/>
            <a:ext cx="10515600" cy="1325563"/>
          </a:xfrm>
        </p:spPr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INSPIRE Profile Element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A0ED54-F8F9-069F-786E-999087065936}"/>
              </a:ext>
            </a:extLst>
          </p:cNvPr>
          <p:cNvSpPr txBox="1"/>
          <p:nvPr/>
        </p:nvSpPr>
        <p:spPr>
          <a:xfrm>
            <a:off x="2694624" y="3086059"/>
            <a:ext cx="1657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51E618-7412-30BE-C2EE-B5F0546D47F8}"/>
              </a:ext>
            </a:extLst>
          </p:cNvPr>
          <p:cNvGrpSpPr/>
          <p:nvPr/>
        </p:nvGrpSpPr>
        <p:grpSpPr>
          <a:xfrm>
            <a:off x="530851" y="1435706"/>
            <a:ext cx="2294574" cy="1521711"/>
            <a:chOff x="8220473" y="214897"/>
            <a:chExt cx="3712447" cy="2313824"/>
          </a:xfrm>
        </p:grpSpPr>
        <p:pic>
          <p:nvPicPr>
            <p:cNvPr id="13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3B5039CF-2DD0-4DCC-7339-7A8F2479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8803"/>
            <a:stretch/>
          </p:blipFill>
          <p:spPr>
            <a:xfrm>
              <a:off x="8220473" y="214897"/>
              <a:ext cx="3684198" cy="231382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94A998-DE8E-ABF7-0E8C-D1F6A49DAC93}"/>
                </a:ext>
              </a:extLst>
            </p:cNvPr>
            <p:cNvSpPr/>
            <p:nvPr/>
          </p:nvSpPr>
          <p:spPr>
            <a:xfrm>
              <a:off x="10652760" y="436045"/>
              <a:ext cx="1280160" cy="4440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C304B56-182C-E01C-61FD-A31EBD3150A1}"/>
              </a:ext>
            </a:extLst>
          </p:cNvPr>
          <p:cNvSpPr txBox="1"/>
          <p:nvPr/>
        </p:nvSpPr>
        <p:spPr>
          <a:xfrm>
            <a:off x="647700" y="4256286"/>
            <a:ext cx="6474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the UML, it is an abstract class for grouping layers and /or horizons for functional /operational aims.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36532F-8903-3F33-6EC7-4A054A917017}"/>
              </a:ext>
            </a:extLst>
          </p:cNvPr>
          <p:cNvSpPr txBox="1"/>
          <p:nvPr/>
        </p:nvSpPr>
        <p:spPr>
          <a:xfrm>
            <a:off x="551332" y="3000298"/>
            <a:ext cx="65707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</a:t>
            </a:r>
            <a:r>
              <a:rPr lang="en-US" sz="2000" b="1" dirty="0"/>
              <a:t> Profile Element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is part of a Soil Profile.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is the </a:t>
            </a:r>
            <a:r>
              <a:rPr lang="en-US" sz="2000" b="1" dirty="0">
                <a:cs typeface="Calibri"/>
              </a:rPr>
              <a:t>general term to indicate</a:t>
            </a:r>
            <a:r>
              <a:rPr lang="en-US" sz="2000" dirty="0">
                <a:cs typeface="Calibri"/>
              </a:rPr>
              <a:t> both </a:t>
            </a:r>
            <a:r>
              <a:rPr lang="en-US" sz="2000" b="1" dirty="0">
                <a:cs typeface="Calibri"/>
              </a:rPr>
              <a:t>horizons and layers.</a:t>
            </a:r>
            <a:endParaRPr lang="en-GB" sz="2000" b="1" dirty="0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3091D9-0D21-D8F3-8C53-8576419FA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0120" y="852593"/>
            <a:ext cx="3477436" cy="4867042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51F42F5-71D4-0144-F0A1-6C07AA027044}"/>
              </a:ext>
            </a:extLst>
          </p:cNvPr>
          <p:cNvSpPr/>
          <p:nvPr/>
        </p:nvSpPr>
        <p:spPr>
          <a:xfrm>
            <a:off x="9148864" y="3187673"/>
            <a:ext cx="600075" cy="29523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917C02-D463-6099-BF2E-7AC0BB72CACF}"/>
              </a:ext>
            </a:extLst>
          </p:cNvPr>
          <p:cNvSpPr/>
          <p:nvPr/>
        </p:nvSpPr>
        <p:spPr>
          <a:xfrm>
            <a:off x="7377828" y="3884476"/>
            <a:ext cx="3582020" cy="17593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957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34F1B-CB20-D985-E711-21D5EF33E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C234A27-0EA1-A99A-D087-0A83AB12F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15" y="2643890"/>
            <a:ext cx="2412770" cy="2867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FFC14-5E5B-C88A-0FF6-B2C15989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+mn-lt"/>
              </a:rPr>
              <a:t>ParticleSizeFraction</a:t>
            </a:r>
            <a:endParaRPr lang="en-GB" sz="4400" b="1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C34715-F989-CAE0-1985-19D289509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24" y="2375721"/>
            <a:ext cx="6252208" cy="44640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FC59D8A-4295-9A5F-F9D7-43475DD95E60}"/>
              </a:ext>
            </a:extLst>
          </p:cNvPr>
          <p:cNvSpPr/>
          <p:nvPr/>
        </p:nvSpPr>
        <p:spPr>
          <a:xfrm>
            <a:off x="9248775" y="2185394"/>
            <a:ext cx="971550" cy="335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F8D8BF-433D-A126-6F36-71C2C15430DB}"/>
              </a:ext>
            </a:extLst>
          </p:cNvPr>
          <p:cNvSpPr/>
          <p:nvPr/>
        </p:nvSpPr>
        <p:spPr>
          <a:xfrm>
            <a:off x="10087765" y="176797"/>
            <a:ext cx="1280160" cy="444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828C200-8342-0A7F-186B-D40658CF69F8}"/>
              </a:ext>
            </a:extLst>
          </p:cNvPr>
          <p:cNvSpPr/>
          <p:nvPr/>
        </p:nvSpPr>
        <p:spPr>
          <a:xfrm>
            <a:off x="2183130" y="3444240"/>
            <a:ext cx="3291840" cy="1600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B67271-4BA4-B8A2-A196-1F90E836C46F}"/>
              </a:ext>
            </a:extLst>
          </p:cNvPr>
          <p:cNvSpPr txBox="1"/>
          <p:nvPr/>
        </p:nvSpPr>
        <p:spPr>
          <a:xfrm>
            <a:off x="10544174" y="3308784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percentage of the defined fraction</a:t>
            </a:r>
            <a:r>
              <a:rPr lang="en-US" sz="7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GB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9A024A-791C-D3BC-A631-F171BC8FCEE0}"/>
              </a:ext>
            </a:extLst>
          </p:cNvPr>
          <p:cNvSpPr txBox="1"/>
          <p:nvPr/>
        </p:nvSpPr>
        <p:spPr>
          <a:xfrm>
            <a:off x="10544174" y="3726076"/>
            <a:ext cx="1495425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upper and lower limit of the particle size of the defined fraction (expressed in µm)</a:t>
            </a:r>
          </a:p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EXAMPLE upper limit = 63µm , lower limit =20µm</a:t>
            </a:r>
          </a:p>
          <a:p>
            <a:endParaRPr lang="en-GB" sz="7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410F9F-FEC4-8495-4698-C71F4B28AD5F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9734550" y="3493450"/>
            <a:ext cx="809624" cy="2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80AFF1-DABE-5ABD-F80E-57DEC9FC7230}"/>
              </a:ext>
            </a:extLst>
          </p:cNvPr>
          <p:cNvCxnSpPr>
            <a:cxnSpLocks/>
          </p:cNvCxnSpPr>
          <p:nvPr/>
        </p:nvCxnSpPr>
        <p:spPr>
          <a:xfrm flipH="1" flipV="1">
            <a:off x="9734550" y="3726076"/>
            <a:ext cx="812320" cy="1249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0FC0D97-7702-6799-0910-3F0EC99A7486}"/>
              </a:ext>
            </a:extLst>
          </p:cNvPr>
          <p:cNvSpPr txBox="1"/>
          <p:nvPr/>
        </p:nvSpPr>
        <p:spPr>
          <a:xfrm>
            <a:off x="8144564" y="5733558"/>
            <a:ext cx="41210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 of the percentages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all the fractions should be </a:t>
            </a:r>
            <a:r>
              <a:rPr lang="en-US" sz="9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  <a:endParaRPr lang="en-GB" sz="9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E8B0CF-5B1A-BA67-276B-6DD7667046A4}"/>
              </a:ext>
            </a:extLst>
          </p:cNvPr>
          <p:cNvSpPr txBox="1"/>
          <p:nvPr/>
        </p:nvSpPr>
        <p:spPr>
          <a:xfrm>
            <a:off x="838200" y="1360058"/>
            <a:ext cx="104536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Attribute of the Profile Element class.</a:t>
            </a:r>
          </a:p>
          <a:p>
            <a:r>
              <a:rPr lang="en-US" sz="2000" dirty="0"/>
              <a:t>Indicates how much of the soil material is composed of soil particles of a specified size range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7325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05CA0-0137-7C11-2FEF-7137D0AE1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7E3BE6-F5FE-427D-E4B9-150D4E9BB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81" y="1956841"/>
            <a:ext cx="8043618" cy="35044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58BB6A-0F78-CED6-DC56-0EB58850D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b="1" dirty="0">
                <a:latin typeface="+mn-lt"/>
              </a:rPr>
              <a:t>Particle Size Fraction in the INSPIRE SO GeoPackage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D94F5-8D9D-F5B2-7A18-534CA8EF5DB4}"/>
              </a:ext>
            </a:extLst>
          </p:cNvPr>
          <p:cNvSpPr/>
          <p:nvPr/>
        </p:nvSpPr>
        <p:spPr>
          <a:xfrm>
            <a:off x="8763000" y="2381436"/>
            <a:ext cx="971550" cy="335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17158B-E878-8C26-EBBF-42E977F7767F}"/>
              </a:ext>
            </a:extLst>
          </p:cNvPr>
          <p:cNvSpPr/>
          <p:nvPr/>
        </p:nvSpPr>
        <p:spPr>
          <a:xfrm>
            <a:off x="10087765" y="176797"/>
            <a:ext cx="1280160" cy="444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93F15A-085C-86FD-C7DE-4DE48FE4A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4494" y="2078413"/>
            <a:ext cx="2414237" cy="2869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E59C7E-E178-CFC0-9300-37F64C61E616}"/>
              </a:ext>
            </a:extLst>
          </p:cNvPr>
          <p:cNvSpPr/>
          <p:nvPr/>
        </p:nvSpPr>
        <p:spPr>
          <a:xfrm>
            <a:off x="4183919" y="3457269"/>
            <a:ext cx="1790700" cy="1301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612672-5F2C-AF1D-73DB-42F6605E563F}"/>
              </a:ext>
            </a:extLst>
          </p:cNvPr>
          <p:cNvSpPr txBox="1"/>
          <p:nvPr/>
        </p:nvSpPr>
        <p:spPr>
          <a:xfrm>
            <a:off x="2957624" y="4324350"/>
            <a:ext cx="91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upper and lower limits</a:t>
            </a:r>
            <a:endParaRPr lang="en-GB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AD34E0-6914-DA21-1909-41E3381CD993}"/>
              </a:ext>
            </a:extLst>
          </p:cNvPr>
          <p:cNvSpPr txBox="1"/>
          <p:nvPr/>
        </p:nvSpPr>
        <p:spPr>
          <a:xfrm>
            <a:off x="3048000" y="4093518"/>
            <a:ext cx="8286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035A48D-859A-617E-101B-3BA66396B8FE}"/>
              </a:ext>
            </a:extLst>
          </p:cNvPr>
          <p:cNvCxnSpPr>
            <a:cxnSpLocks/>
          </p:cNvCxnSpPr>
          <p:nvPr/>
        </p:nvCxnSpPr>
        <p:spPr>
          <a:xfrm flipV="1">
            <a:off x="3743325" y="4093518"/>
            <a:ext cx="619125" cy="1154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A231D8D-E114-595F-154A-0B1683BF3C4F}"/>
              </a:ext>
            </a:extLst>
          </p:cNvPr>
          <p:cNvCxnSpPr>
            <a:cxnSpLocks/>
          </p:cNvCxnSpPr>
          <p:nvPr/>
        </p:nvCxnSpPr>
        <p:spPr>
          <a:xfrm flipV="1">
            <a:off x="3667125" y="4324350"/>
            <a:ext cx="809625" cy="1835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9D358F-CA4A-5849-C4E6-1E7201025D9C}"/>
              </a:ext>
            </a:extLst>
          </p:cNvPr>
          <p:cNvSpPr txBox="1"/>
          <p:nvPr/>
        </p:nvSpPr>
        <p:spPr>
          <a:xfrm>
            <a:off x="7496964" y="4578281"/>
            <a:ext cx="259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Same as INSPIRE!</a:t>
            </a:r>
          </a:p>
        </p:txBody>
      </p:sp>
    </p:spTree>
    <p:extLst>
      <p:ext uri="{BB962C8B-B14F-4D97-AF65-F5344CB8AC3E}">
        <p14:creationId xmlns:p14="http://schemas.microsoft.com/office/powerpoint/2010/main" val="68938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/>
      <p:bldP spid="28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9050C-A7AE-FADC-B20A-3DAA31650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2">
            <a:extLst>
              <a:ext uri="{FF2B5EF4-FFF2-40B4-BE49-F238E27FC236}">
                <a16:creationId xmlns:a16="http://schemas.microsoft.com/office/drawing/2014/main" id="{58DBE3E8-7CDD-9815-2D0F-87E08A7DB314}"/>
              </a:ext>
            </a:extLst>
          </p:cNvPr>
          <p:cNvSpPr txBox="1">
            <a:spLocks/>
          </p:cNvSpPr>
          <p:nvPr/>
        </p:nvSpPr>
        <p:spPr>
          <a:xfrm>
            <a:off x="652339" y="1419055"/>
            <a:ext cx="10042643" cy="3543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350" kern="1200" baseline="0">
                <a:solidFill>
                  <a:srgbClr val="967E5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25717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1125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51435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1013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77152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102870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128587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305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00225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0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To facilitate the reading of particle size fraction details, QGIS styles have been created.</a:t>
            </a:r>
            <a:endParaRPr lang="da-DK" sz="2800" dirty="0">
              <a:solidFill>
                <a:schemeClr val="tx1"/>
              </a:solidFill>
              <a:latin typeface="+mn-lt"/>
            </a:endParaRPr>
          </a:p>
          <a:p>
            <a:pPr lvl="0">
              <a:defRPr/>
            </a:pPr>
            <a:r>
              <a:rPr lang="en-US" sz="2800" b="1" dirty="0">
                <a:solidFill>
                  <a:schemeClr val="tx1"/>
                </a:solidFill>
              </a:rPr>
              <a:t>QGIS Styles 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are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custom-designed forms that assist users in consulting and entering data in a 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more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human-readable format.</a:t>
            </a:r>
          </a:p>
          <a:p>
            <a:pPr>
              <a:defRPr/>
            </a:pPr>
            <a:endParaRPr lang="en-US" sz="2800" b="1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</a:rPr>
              <a:t>QGIS styles change the way data is presented to the user, but the data remains unchanged.</a:t>
            </a:r>
            <a:endParaRPr lang="da-DK" sz="2800" b="1" dirty="0">
              <a:solidFill>
                <a:schemeClr val="tx1"/>
              </a:solidFill>
            </a:endParaRPr>
          </a:p>
          <a:p>
            <a:pPr lvl="0">
              <a:defRPr/>
            </a:pP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lvl="0">
              <a:defRPr/>
            </a:pPr>
            <a:endParaRPr kumimoji="0" lang="en-US" sz="9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5" name="PSF">
            <a:hlinkClick r:id="" action="ppaction://media"/>
            <a:extLst>
              <a:ext uri="{FF2B5EF4-FFF2-40B4-BE49-F238E27FC236}">
                <a16:creationId xmlns:a16="http://schemas.microsoft.com/office/drawing/2014/main" id="{3370A86B-597A-33AE-7D1B-504AC0702F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93395" y="1091201"/>
            <a:ext cx="8946205" cy="55913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B9C4D376-2E5C-9B3C-D978-2E094984F5A6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86507" y="5941920"/>
            <a:ext cx="1581150" cy="876300"/>
          </a:xfrm>
          <a:prstGeom prst="rect">
            <a:avLst/>
          </a:prstGeom>
        </p:spPr>
      </p:pic>
      <p:pic>
        <p:nvPicPr>
          <p:cNvPr id="16" name="Immagine 15" descr="Immagine che contiene Carattere, testo, Elementi grafici, schermata&#10;&#10;Descrizione generata automaticamente">
            <a:extLst>
              <a:ext uri="{FF2B5EF4-FFF2-40B4-BE49-F238E27FC236}">
                <a16:creationId xmlns:a16="http://schemas.microsoft.com/office/drawing/2014/main" id="{63775F8D-F4BD-8A0C-5FD4-DACBC6D5249D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503" y="6077558"/>
            <a:ext cx="1614287" cy="605023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6A4B3279-2165-68CB-5727-22BA4D051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39" y="576075"/>
            <a:ext cx="10515600" cy="589910"/>
          </a:xfrm>
        </p:spPr>
        <p:txBody>
          <a:bodyPr>
            <a:noAutofit/>
          </a:bodyPr>
          <a:lstStyle/>
          <a:p>
            <a:r>
              <a:rPr lang="it-IT" sz="4400" b="1" dirty="0">
                <a:latin typeface="+mn-lt"/>
              </a:rPr>
              <a:t>QGIS Style for Particle Size Fraction</a:t>
            </a:r>
          </a:p>
        </p:txBody>
      </p:sp>
    </p:spTree>
    <p:extLst>
      <p:ext uri="{BB962C8B-B14F-4D97-AF65-F5344CB8AC3E}">
        <p14:creationId xmlns:p14="http://schemas.microsoft.com/office/powerpoint/2010/main" val="101766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48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0EBD2-FD06-7860-B70B-2F87DDAD4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F33C-B478-084F-5655-538B5B365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/>
          <a:p>
            <a:r>
              <a:rPr lang="en-US" sz="4800" b="1" dirty="0">
                <a:latin typeface="+mn-lt"/>
                <a:ea typeface="Verdana"/>
              </a:rPr>
              <a:t>Example of use of the INSPIRE SO GeoPackage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7EF12-AC4F-5F17-A00B-6C1A2BAC1F8D}"/>
              </a:ext>
            </a:extLst>
          </p:cNvPr>
          <p:cNvSpPr txBox="1"/>
          <p:nvPr/>
        </p:nvSpPr>
        <p:spPr>
          <a:xfrm>
            <a:off x="4601183" y="3725694"/>
            <a:ext cx="284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DBeaver</a:t>
            </a:r>
            <a:r>
              <a:rPr lang="en-GB" sz="2400" dirty="0"/>
              <a:t>, R, Python </a:t>
            </a:r>
          </a:p>
        </p:txBody>
      </p:sp>
    </p:spTree>
    <p:extLst>
      <p:ext uri="{BB962C8B-B14F-4D97-AF65-F5344CB8AC3E}">
        <p14:creationId xmlns:p14="http://schemas.microsoft.com/office/powerpoint/2010/main" val="3373662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Endelig udgave [Skrivebeskyttet]" id="{C95DB91F-5118-4183-AF2B-42C296D44EA0}" vid="{F95F7985-B6DA-4FF2-9765-69FE963D8BE8}"/>
    </a:ext>
  </a:extLst>
</a:theme>
</file>

<file path=ppt/theme/theme2.xml><?xml version="1.0" encoding="utf-8"?>
<a:theme xmlns:a="http://schemas.openxmlformats.org/drawingml/2006/main" name="1_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JP SOIL 16-9 final" id="{23280B30-2638-4619-A973-B34933BAE391}" vid="{C855AECC-8546-4906-AE63-C6210FCD26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1E06AC8647BA04FB33EF23A952AD46E" ma:contentTypeVersion="14" ma:contentTypeDescription="Creare un nuovo documento." ma:contentTypeScope="" ma:versionID="bd5095337c372e28fd6be04d85445050">
  <xsd:schema xmlns:xsd="http://www.w3.org/2001/XMLSchema" xmlns:xs="http://www.w3.org/2001/XMLSchema" xmlns:p="http://schemas.microsoft.com/office/2006/metadata/properties" xmlns:ns2="7fbac4a6-d9f2-4c79-93ab-e00c886a27c5" xmlns:ns3="fbe1ff8e-b0da-4690-a2a3-57fb8b7a9655" targetNamespace="http://schemas.microsoft.com/office/2006/metadata/properties" ma:root="true" ma:fieldsID="05a358583488ffb8a84e8ab70aab7ffb" ns2:_="" ns3:_="">
    <xsd:import namespace="7fbac4a6-d9f2-4c79-93ab-e00c886a27c5"/>
    <xsd:import namespace="fbe1ff8e-b0da-4690-a2a3-57fb8b7a965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bac4a6-d9f2-4c79-93ab-e00c886a27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Tag immagine" ma:readOnly="false" ma:fieldId="{5cf76f15-5ced-4ddc-b409-7134ff3c332f}" ma:taxonomyMulti="true" ma:sspId="01ce8ef9-eba9-4a18-9b82-58e3bed703a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e1ff8e-b0da-4690-a2a3-57fb8b7a9655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44d9d1fa-99b8-42c0-a26a-ad75f1588c7e}" ma:internalName="TaxCatchAll" ma:showField="CatchAllData" ma:web="fbe1ff8e-b0da-4690-a2a3-57fb8b7a965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be1ff8e-b0da-4690-a2a3-57fb8b7a9655" xsi:nil="true"/>
    <lcf76f155ced4ddcb4097134ff3c332f xmlns="7fbac4a6-d9f2-4c79-93ab-e00c886a27c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AB57735-8266-402F-9CC3-38C01E5FFC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C25914-2439-45AC-BA59-C0487FE52341}"/>
</file>

<file path=customXml/itemProps3.xml><?xml version="1.0" encoding="utf-8"?>
<ds:datastoreItem xmlns:ds="http://schemas.openxmlformats.org/officeDocument/2006/customXml" ds:itemID="{523D8317-3FDC-493B-A78F-91CB18925FB1}">
  <ds:schemaRefs>
    <ds:schemaRef ds:uri="6413bbf0-af70-49f7-9d8e-ce520461063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5min wp2 may 2021</Template>
  <TotalTime>0</TotalTime>
  <Words>1274</Words>
  <Application>Microsoft Office PowerPoint</Application>
  <PresentationFormat>Widescreen</PresentationFormat>
  <Paragraphs>194</Paragraphs>
  <Slides>32</Slides>
  <Notes>15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Aptos</vt:lpstr>
      <vt:lpstr>Arial</vt:lpstr>
      <vt:lpstr>Calibri</vt:lpstr>
      <vt:lpstr>Open Sans</vt:lpstr>
      <vt:lpstr>Verdana</vt:lpstr>
      <vt:lpstr>Wingdings</vt:lpstr>
      <vt:lpstr>Office-tema</vt:lpstr>
      <vt:lpstr>1_Office-tema</vt:lpstr>
      <vt:lpstr>3rd Workshop    Advanced use of the INSPIRE-SO Geopackage </vt:lpstr>
      <vt:lpstr>Outline </vt:lpstr>
      <vt:lpstr>Insights from previous workshop topics</vt:lpstr>
      <vt:lpstr>Soil Profile Element and Particle size fractions</vt:lpstr>
      <vt:lpstr>INSPIRE Profile Element</vt:lpstr>
      <vt:lpstr>ParticleSizeFraction</vt:lpstr>
      <vt:lpstr>Particle Size Fraction in the INSPIRE SO GeoPackage </vt:lpstr>
      <vt:lpstr>QGIS Style for Particle Size Fraction</vt:lpstr>
      <vt:lpstr>Example of use of the INSPIRE SO GeoPackage</vt:lpstr>
      <vt:lpstr>A simple example</vt:lpstr>
      <vt:lpstr>A simple example</vt:lpstr>
      <vt:lpstr>Work in progress</vt:lpstr>
      <vt:lpstr> Coffee Break</vt:lpstr>
      <vt:lpstr>Example of data loading</vt:lpstr>
      <vt:lpstr>Simple example using sample data  from LUCAS</vt:lpstr>
      <vt:lpstr>Physiochemical Measurements in INSPIRE Soil</vt:lpstr>
      <vt:lpstr>PowerPoint Presentation</vt:lpstr>
      <vt:lpstr>PowerPoint Presentation</vt:lpstr>
      <vt:lpstr>PowerPoint Presentation</vt:lpstr>
      <vt:lpstr>hale studio ETL tool</vt:lpstr>
      <vt:lpstr>hale studio ETL tool </vt:lpstr>
      <vt:lpstr>hale studio typical workflow</vt:lpstr>
      <vt:lpstr>Mapping Table</vt:lpstr>
      <vt:lpstr>PowerPoint Presentation</vt:lpstr>
      <vt:lpstr>PowerPoint Presentation</vt:lpstr>
      <vt:lpstr>PowerPoint Presentation</vt:lpstr>
      <vt:lpstr>PowerPoint Presentation</vt:lpstr>
      <vt:lpstr>hale studio advanced features </vt:lpstr>
      <vt:lpstr>Groovy script example</vt:lpstr>
      <vt:lpstr>PowerPoint Presentation</vt:lpstr>
      <vt:lpstr>Introduction to the next workshop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Stefania Morrone</cp:lastModifiedBy>
  <cp:revision>86</cp:revision>
  <dcterms:created xsi:type="dcterms:W3CDTF">2021-11-18T08:52:23Z</dcterms:created>
  <dcterms:modified xsi:type="dcterms:W3CDTF">2024-12-08T20:26:43Z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0x010100C1E06AC8647BA04FB33EF23A952AD46E</vt:lpwstr>
  </property>
</Properties>
</file>